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7" r:id="rId2"/>
    <p:sldId id="288" r:id="rId3"/>
    <p:sldId id="258" r:id="rId4"/>
    <p:sldId id="289" r:id="rId5"/>
    <p:sldId id="290" r:id="rId6"/>
    <p:sldId id="292" r:id="rId7"/>
    <p:sldId id="273" r:id="rId8"/>
    <p:sldId id="294" r:id="rId9"/>
    <p:sldId id="295" r:id="rId10"/>
    <p:sldId id="296" r:id="rId11"/>
    <p:sldId id="262" r:id="rId12"/>
    <p:sldId id="263" r:id="rId13"/>
    <p:sldId id="264" r:id="rId14"/>
    <p:sldId id="265" r:id="rId15"/>
    <p:sldId id="266" r:id="rId16"/>
    <p:sldId id="293" r:id="rId17"/>
    <p:sldId id="291" r:id="rId18"/>
    <p:sldId id="297" r:id="rId19"/>
    <p:sldId id="298" r:id="rId20"/>
    <p:sldId id="299" r:id="rId21"/>
    <p:sldId id="300" r:id="rId22"/>
    <p:sldId id="301" r:id="rId23"/>
    <p:sldId id="32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Medium" panose="02000000000000000000" pitchFamily="2"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76">
          <p15:clr>
            <a:srgbClr val="A4A3A4"/>
          </p15:clr>
        </p15:guide>
        <p15:guide id="2" pos="69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pVj9fIB78Vuiry/lLEAlFmZW9Z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D3FD1A-ABD0-B45A-C446-42F2BC57624A}" name="Guest User" initials="GU" userId="S::urn:spo:anon#5ee8523456c47f4c51bb45cfa0372c7e3853f84ab39d700ba61633621dc7e2e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84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2A3984-FB47-0BC4-67E3-E843D84796AA}" v="32" dt="2023-01-31T09:14:18.978"/>
    <p1510:client id="{B3ED5E4C-59FB-40DB-B85C-541ED5787459}" v="609" dt="2023-01-31T09:14:38.5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8" y="52"/>
      </p:cViewPr>
      <p:guideLst>
        <p:guide orient="horz" pos="4176"/>
        <p:guide pos="6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Bhimesh" userId="8cbc0f08-a9cb-46c3-b564-c1b3742cd6d0" providerId="ADAL" clId="{B3ED5E4C-59FB-40DB-B85C-541ED5787459}"/>
    <pc:docChg chg="undo custSel addSld modSld sldOrd">
      <pc:chgData name="S Bhimesh" userId="8cbc0f08-a9cb-46c3-b564-c1b3742cd6d0" providerId="ADAL" clId="{B3ED5E4C-59FB-40DB-B85C-541ED5787459}" dt="2023-01-31T09:14:38.590" v="1548"/>
      <pc:docMkLst>
        <pc:docMk/>
      </pc:docMkLst>
      <pc:sldChg chg="modSp mod delCm modCm">
        <pc:chgData name="S Bhimesh" userId="8cbc0f08-a9cb-46c3-b564-c1b3742cd6d0" providerId="ADAL" clId="{B3ED5E4C-59FB-40DB-B85C-541ED5787459}" dt="2023-01-31T08:54:57.381" v="1319"/>
        <pc:sldMkLst>
          <pc:docMk/>
          <pc:sldMk cId="0" sldId="258"/>
        </pc:sldMkLst>
        <pc:spChg chg="mod">
          <ac:chgData name="S Bhimesh" userId="8cbc0f08-a9cb-46c3-b564-c1b3742cd6d0" providerId="ADAL" clId="{B3ED5E4C-59FB-40DB-B85C-541ED5787459}" dt="2023-01-31T08:54:51.934" v="1317" actId="20577"/>
          <ac:spMkLst>
            <pc:docMk/>
            <pc:sldMk cId="0" sldId="258"/>
            <ac:spMk id="127"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4:55.343" v="1318"/>
              <pc2:cmMkLst xmlns:pc2="http://schemas.microsoft.com/office/powerpoint/2019/9/main/command">
                <pc:docMk/>
                <pc:sldMk cId="0" sldId="258"/>
                <pc2:cmMk id="{886B1AAF-84A4-4EBB-BC42-03196F18872F}"/>
              </pc2:cmMkLst>
            </pc226:cmChg>
            <pc226:cmChg xmlns:pc226="http://schemas.microsoft.com/office/powerpoint/2022/06/main/command" chg="del">
              <pc226:chgData name="S Bhimesh" userId="8cbc0f08-a9cb-46c3-b564-c1b3742cd6d0" providerId="ADAL" clId="{B3ED5E4C-59FB-40DB-B85C-541ED5787459}" dt="2023-01-31T08:54:57.381" v="1319"/>
              <pc2:cmMkLst xmlns:pc2="http://schemas.microsoft.com/office/powerpoint/2019/9/main/command">
                <pc:docMk/>
                <pc:sldMk cId="0" sldId="258"/>
                <pc2:cmMk id="{0703E1C1-D43B-4E87-83B8-A991106C3492}"/>
              </pc2:cmMkLst>
            </pc226:cmChg>
          </p:ext>
        </pc:extLst>
      </pc:sldChg>
      <pc:sldChg chg="modSp mod delCm modCm">
        <pc:chgData name="S Bhimesh" userId="8cbc0f08-a9cb-46c3-b564-c1b3742cd6d0" providerId="ADAL" clId="{B3ED5E4C-59FB-40DB-B85C-541ED5787459}" dt="2023-01-31T08:57:56.225" v="1419"/>
        <pc:sldMkLst>
          <pc:docMk/>
          <pc:sldMk cId="0" sldId="262"/>
        </pc:sldMkLst>
        <pc:spChg chg="mod">
          <ac:chgData name="S Bhimesh" userId="8cbc0f08-a9cb-46c3-b564-c1b3742cd6d0" providerId="ADAL" clId="{B3ED5E4C-59FB-40DB-B85C-541ED5787459}" dt="2023-01-31T08:57:53.534" v="1418" actId="20577"/>
          <ac:spMkLst>
            <pc:docMk/>
            <pc:sldMk cId="0" sldId="262"/>
            <ac:spMk id="156"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7:56.225" v="1419"/>
              <pc2:cmMkLst xmlns:pc2="http://schemas.microsoft.com/office/powerpoint/2019/9/main/command">
                <pc:docMk/>
                <pc:sldMk cId="0" sldId="262"/>
                <pc2:cmMk id="{93F6154C-1BE4-47DF-94F4-4013B17269FA}"/>
              </pc2:cmMkLst>
            </pc226:cmChg>
          </p:ext>
        </pc:extLst>
      </pc:sldChg>
      <pc:sldChg chg="modSp mod delCm modCm">
        <pc:chgData name="S Bhimesh" userId="8cbc0f08-a9cb-46c3-b564-c1b3742cd6d0" providerId="ADAL" clId="{B3ED5E4C-59FB-40DB-B85C-541ED5787459}" dt="2023-01-31T08:58:04.251" v="1422"/>
        <pc:sldMkLst>
          <pc:docMk/>
          <pc:sldMk cId="850980495" sldId="265"/>
        </pc:sldMkLst>
        <pc:spChg chg="mod">
          <ac:chgData name="S Bhimesh" userId="8cbc0f08-a9cb-46c3-b564-c1b3742cd6d0" providerId="ADAL" clId="{B3ED5E4C-59FB-40DB-B85C-541ED5787459}" dt="2023-01-31T08:58:02.264" v="1421" actId="20577"/>
          <ac:spMkLst>
            <pc:docMk/>
            <pc:sldMk cId="850980495" sldId="265"/>
            <ac:spMk id="156"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8:04.251" v="1422"/>
              <pc2:cmMkLst xmlns:pc2="http://schemas.microsoft.com/office/powerpoint/2019/9/main/command">
                <pc:docMk/>
                <pc:sldMk cId="850980495" sldId="265"/>
                <pc2:cmMk id="{3F1FC571-CF68-4F80-BC1B-71781E4CE7C1}"/>
              </pc2:cmMkLst>
            </pc226:cmChg>
          </p:ext>
        </pc:extLst>
      </pc:sldChg>
      <pc:sldChg chg="modSp">
        <pc:chgData name="S Bhimesh" userId="8cbc0f08-a9cb-46c3-b564-c1b3742cd6d0" providerId="ADAL" clId="{B3ED5E4C-59FB-40DB-B85C-541ED5787459}" dt="2023-01-31T09:10:12.369" v="1516"/>
        <pc:sldMkLst>
          <pc:docMk/>
          <pc:sldMk cId="0" sldId="273"/>
        </pc:sldMkLst>
        <pc:spChg chg="mod">
          <ac:chgData name="S Bhimesh" userId="8cbc0f08-a9cb-46c3-b564-c1b3742cd6d0" providerId="ADAL" clId="{B3ED5E4C-59FB-40DB-B85C-541ED5787459}" dt="2023-01-31T09:10:12.369" v="1516"/>
          <ac:spMkLst>
            <pc:docMk/>
            <pc:sldMk cId="0" sldId="273"/>
            <ac:spMk id="379" creationId="{00000000-0000-0000-0000-000000000000}"/>
          </ac:spMkLst>
        </pc:spChg>
      </pc:sldChg>
      <pc:sldChg chg="modSp mod delCm modCm">
        <pc:chgData name="S Bhimesh" userId="8cbc0f08-a9cb-46c3-b564-c1b3742cd6d0" providerId="ADAL" clId="{B3ED5E4C-59FB-40DB-B85C-541ED5787459}" dt="2023-01-31T08:54:37.734" v="1307"/>
        <pc:sldMkLst>
          <pc:docMk/>
          <pc:sldMk cId="469952844" sldId="288"/>
        </pc:sldMkLst>
        <pc:spChg chg="mod">
          <ac:chgData name="S Bhimesh" userId="8cbc0f08-a9cb-46c3-b564-c1b3742cd6d0" providerId="ADAL" clId="{B3ED5E4C-59FB-40DB-B85C-541ED5787459}" dt="2023-01-31T08:54:32.146" v="1305" actId="20577"/>
          <ac:spMkLst>
            <pc:docMk/>
            <pc:sldMk cId="469952844" sldId="288"/>
            <ac:spMk id="2" creationId="{A8A730DE-B460-DB6B-453B-C7250910F1BF}"/>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4:33.735" v="1306"/>
              <pc2:cmMkLst xmlns:pc2="http://schemas.microsoft.com/office/powerpoint/2019/9/main/command">
                <pc:docMk/>
                <pc:sldMk cId="469952844" sldId="288"/>
                <pc2:cmMk id="{249D5101-25A4-4B2D-B740-067D82B96AA6}"/>
              </pc2:cmMkLst>
            </pc226:cmChg>
            <pc226:cmChg xmlns:pc226="http://schemas.microsoft.com/office/powerpoint/2022/06/main/command" chg="del mod">
              <pc226:chgData name="S Bhimesh" userId="8cbc0f08-a9cb-46c3-b564-c1b3742cd6d0" providerId="ADAL" clId="{B3ED5E4C-59FB-40DB-B85C-541ED5787459}" dt="2023-01-31T08:54:19.991" v="1294"/>
              <pc2:cmMkLst xmlns:pc2="http://schemas.microsoft.com/office/powerpoint/2019/9/main/command">
                <pc:docMk/>
                <pc:sldMk cId="469952844" sldId="288"/>
                <pc2:cmMk id="{A68C5236-501C-4AE0-BBB1-845D671AA7B1}"/>
              </pc2:cmMkLst>
            </pc226:cmChg>
            <pc226:cmChg xmlns:pc226="http://schemas.microsoft.com/office/powerpoint/2022/06/main/command" chg="del mod">
              <pc226:chgData name="S Bhimesh" userId="8cbc0f08-a9cb-46c3-b564-c1b3742cd6d0" providerId="ADAL" clId="{B3ED5E4C-59FB-40DB-B85C-541ED5787459}" dt="2023-01-31T08:54:18.673" v="1293"/>
              <pc2:cmMkLst xmlns:pc2="http://schemas.microsoft.com/office/powerpoint/2019/9/main/command">
                <pc:docMk/>
                <pc:sldMk cId="469952844" sldId="288"/>
                <pc2:cmMk id="{D6F3E055-F846-4334-9689-7286D6B75F51}"/>
              </pc2:cmMkLst>
            </pc226:cmChg>
            <pc226:cmChg xmlns:pc226="http://schemas.microsoft.com/office/powerpoint/2022/06/main/command" chg="del">
              <pc226:chgData name="S Bhimesh" userId="8cbc0f08-a9cb-46c3-b564-c1b3742cd6d0" providerId="ADAL" clId="{B3ED5E4C-59FB-40DB-B85C-541ED5787459}" dt="2023-01-31T08:54:37.734" v="1307"/>
              <pc2:cmMkLst xmlns:pc2="http://schemas.microsoft.com/office/powerpoint/2019/9/main/command">
                <pc:docMk/>
                <pc:sldMk cId="469952844" sldId="288"/>
                <pc2:cmMk id="{6D4FE592-F8EB-4C1C-A051-DE5D4CB15D98}"/>
              </pc2:cmMkLst>
            </pc226:cmChg>
          </p:ext>
        </pc:extLst>
      </pc:sldChg>
      <pc:sldChg chg="modSp mod addCm delCm modCm">
        <pc:chgData name="S Bhimesh" userId="8cbc0f08-a9cb-46c3-b564-c1b3742cd6d0" providerId="ADAL" clId="{B3ED5E4C-59FB-40DB-B85C-541ED5787459}" dt="2023-01-31T08:56:35.763" v="1391"/>
        <pc:sldMkLst>
          <pc:docMk/>
          <pc:sldMk cId="508702860" sldId="290"/>
        </pc:sldMkLst>
        <pc:spChg chg="mod">
          <ac:chgData name="S Bhimesh" userId="8cbc0f08-a9cb-46c3-b564-c1b3742cd6d0" providerId="ADAL" clId="{B3ED5E4C-59FB-40DB-B85C-541ED5787459}" dt="2023-01-31T08:56:33.098" v="1390" actId="20577"/>
          <ac:spMkLst>
            <pc:docMk/>
            <pc:sldMk cId="508702860" sldId="290"/>
            <ac:spMk id="5" creationId="{1423AD2B-B5FA-5687-CCFD-596FC24C7DB3}"/>
          </ac:spMkLst>
        </pc:spChg>
        <pc:spChg chg="mod">
          <ac:chgData name="S Bhimesh" userId="8cbc0f08-a9cb-46c3-b564-c1b3742cd6d0" providerId="ADAL" clId="{B3ED5E4C-59FB-40DB-B85C-541ED5787459}" dt="2023-01-31T08:55:08.744" v="1341" actId="20577"/>
          <ac:spMkLst>
            <pc:docMk/>
            <pc:sldMk cId="508702860" sldId="290"/>
            <ac:spMk id="156"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5:16.873" v="1343"/>
              <pc2:cmMkLst xmlns:pc2="http://schemas.microsoft.com/office/powerpoint/2019/9/main/command">
                <pc:docMk/>
                <pc:sldMk cId="508702860" sldId="290"/>
                <pc2:cmMk id="{2DD1933D-D720-4CA0-947D-1AEE90426C0A}"/>
              </pc2:cmMkLst>
            </pc226:cmChg>
            <pc226:cmChg xmlns:pc226="http://schemas.microsoft.com/office/powerpoint/2022/06/main/command" chg="del mod">
              <pc226:chgData name="S Bhimesh" userId="8cbc0f08-a9cb-46c3-b564-c1b3742cd6d0" providerId="ADAL" clId="{B3ED5E4C-59FB-40DB-B85C-541ED5787459}" dt="2023-01-31T08:56:35.763" v="1391"/>
              <pc2:cmMkLst xmlns:pc2="http://schemas.microsoft.com/office/powerpoint/2019/9/main/command">
                <pc:docMk/>
                <pc:sldMk cId="508702860" sldId="290"/>
                <pc2:cmMk id="{FC971AB8-C2A8-46A5-BD64-2868B858462E}"/>
              </pc2:cmMkLst>
            </pc226:cmChg>
            <pc226:cmChg xmlns:pc226="http://schemas.microsoft.com/office/powerpoint/2022/06/main/command" chg="add del mod">
              <pc226:chgData name="S Bhimesh" userId="8cbc0f08-a9cb-46c3-b564-c1b3742cd6d0" providerId="ADAL" clId="{B3ED5E4C-59FB-40DB-B85C-541ED5787459}" dt="2023-01-31T08:55:57.220" v="1351"/>
              <pc2:cmMkLst xmlns:pc2="http://schemas.microsoft.com/office/powerpoint/2019/9/main/command">
                <pc:docMk/>
                <pc:sldMk cId="508702860" sldId="290"/>
                <pc2:cmMk id="{452786C4-534B-456C-B9C7-385F07868B1A}"/>
              </pc2:cmMkLst>
            </pc226:cmChg>
            <pc226:cmChg xmlns:pc226="http://schemas.microsoft.com/office/powerpoint/2022/06/main/command" chg="del mod">
              <pc226:chgData name="S Bhimesh" userId="8cbc0f08-a9cb-46c3-b564-c1b3742cd6d0" providerId="ADAL" clId="{B3ED5E4C-59FB-40DB-B85C-541ED5787459}" dt="2023-01-31T08:56:19.331" v="1367"/>
              <pc2:cmMkLst xmlns:pc2="http://schemas.microsoft.com/office/powerpoint/2019/9/main/command">
                <pc:docMk/>
                <pc:sldMk cId="508702860" sldId="290"/>
                <pc2:cmMk id="{76F36FE3-1DAE-4D35-BB15-67ADD7C99559}"/>
              </pc2:cmMkLst>
            </pc226:cmChg>
          </p:ext>
        </pc:extLst>
      </pc:sldChg>
      <pc:sldChg chg="modSp mod delCm modCm">
        <pc:chgData name="S Bhimesh" userId="8cbc0f08-a9cb-46c3-b564-c1b3742cd6d0" providerId="ADAL" clId="{B3ED5E4C-59FB-40DB-B85C-541ED5787459}" dt="2023-01-31T09:10:12.369" v="1516"/>
        <pc:sldMkLst>
          <pc:docMk/>
          <pc:sldMk cId="1835853431" sldId="292"/>
        </pc:sldMkLst>
        <pc:spChg chg="mod">
          <ac:chgData name="S Bhimesh" userId="8cbc0f08-a9cb-46c3-b564-c1b3742cd6d0" providerId="ADAL" clId="{B3ED5E4C-59FB-40DB-B85C-541ED5787459}" dt="2023-01-31T09:10:12.369" v="1516"/>
          <ac:spMkLst>
            <pc:docMk/>
            <pc:sldMk cId="1835853431" sldId="292"/>
            <ac:spMk id="154" creationId="{00000000-0000-0000-0000-000000000000}"/>
          </ac:spMkLst>
        </pc:spChg>
        <pc:spChg chg="mod">
          <ac:chgData name="S Bhimesh" userId="8cbc0f08-a9cb-46c3-b564-c1b3742cd6d0" providerId="ADAL" clId="{B3ED5E4C-59FB-40DB-B85C-541ED5787459}" dt="2023-01-31T08:57:11.178" v="1412" actId="20577"/>
          <ac:spMkLst>
            <pc:docMk/>
            <pc:sldMk cId="1835853431" sldId="292"/>
            <ac:spMk id="156" creationId="{00000000-0000-0000-0000-000000000000}"/>
          </ac:spMkLst>
        </pc:spChg>
        <pc:extLst>
          <p:ext xmlns:p="http://schemas.openxmlformats.org/presentationml/2006/main" uri="{D6D511B9-2390-475A-947B-AFAB55BFBCF1}">
            <pc226:cmChg xmlns:pc226="http://schemas.microsoft.com/office/powerpoint/2022/06/main/command" chg="del">
              <pc226:chgData name="S Bhimesh" userId="8cbc0f08-a9cb-46c3-b564-c1b3742cd6d0" providerId="ADAL" clId="{B3ED5E4C-59FB-40DB-B85C-541ED5787459}" dt="2023-01-31T08:56:48.569" v="1400"/>
              <pc2:cmMkLst xmlns:pc2="http://schemas.microsoft.com/office/powerpoint/2019/9/main/command">
                <pc:docMk/>
                <pc:sldMk cId="1835853431" sldId="292"/>
                <pc2:cmMk id="{CACCC324-D14A-4041-9649-A8D85062FFAE}"/>
              </pc2:cmMkLst>
            </pc226:cmChg>
            <pc226:cmChg xmlns:pc226="http://schemas.microsoft.com/office/powerpoint/2022/06/main/command" chg="del mod">
              <pc226:chgData name="S Bhimesh" userId="8cbc0f08-a9cb-46c3-b564-c1b3742cd6d0" providerId="ADAL" clId="{B3ED5E4C-59FB-40DB-B85C-541ED5787459}" dt="2023-01-31T08:57:14.782" v="1414"/>
              <pc2:cmMkLst xmlns:pc2="http://schemas.microsoft.com/office/powerpoint/2019/9/main/command">
                <pc:docMk/>
                <pc:sldMk cId="1835853431" sldId="292"/>
                <pc2:cmMk id="{F0AE2CC2-0D9D-4EC3-8A8C-C037BDC6FA70}"/>
              </pc2:cmMkLst>
            </pc226:cmChg>
            <pc226:cmChg xmlns:pc226="http://schemas.microsoft.com/office/powerpoint/2022/06/main/command" chg="del mod">
              <pc226:chgData name="S Bhimesh" userId="8cbc0f08-a9cb-46c3-b564-c1b3742cd6d0" providerId="ADAL" clId="{B3ED5E4C-59FB-40DB-B85C-541ED5787459}" dt="2023-01-31T08:57:13.338" v="1413"/>
              <pc2:cmMkLst xmlns:pc2="http://schemas.microsoft.com/office/powerpoint/2019/9/main/command">
                <pc:docMk/>
                <pc:sldMk cId="1835853431" sldId="292"/>
                <pc2:cmMk id="{7B8A5ACB-C856-40A8-985B-50676404A82B}"/>
              </pc2:cmMkLst>
            </pc226:cmChg>
          </p:ext>
        </pc:extLst>
      </pc:sldChg>
      <pc:sldChg chg="modSp mod delCm modCm">
        <pc:chgData name="S Bhimesh" userId="8cbc0f08-a9cb-46c3-b564-c1b3742cd6d0" providerId="ADAL" clId="{B3ED5E4C-59FB-40DB-B85C-541ED5787459}" dt="2023-01-31T08:58:27.340" v="1446"/>
        <pc:sldMkLst>
          <pc:docMk/>
          <pc:sldMk cId="2963067113" sldId="293"/>
        </pc:sldMkLst>
        <pc:spChg chg="mod">
          <ac:chgData name="S Bhimesh" userId="8cbc0f08-a9cb-46c3-b564-c1b3742cd6d0" providerId="ADAL" clId="{B3ED5E4C-59FB-40DB-B85C-541ED5787459}" dt="2023-01-31T08:58:16.022" v="1443" actId="20577"/>
          <ac:spMkLst>
            <pc:docMk/>
            <pc:sldMk cId="2963067113" sldId="293"/>
            <ac:spMk id="156"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8:24.105" v="1445"/>
              <pc2:cmMkLst xmlns:pc2="http://schemas.microsoft.com/office/powerpoint/2019/9/main/command">
                <pc:docMk/>
                <pc:sldMk cId="2963067113" sldId="293"/>
                <pc2:cmMk id="{7D0B4D11-9A47-4C03-9FF3-9509D680B1C3}"/>
              </pc2:cmMkLst>
            </pc226:cmChg>
            <pc226:cmChg xmlns:pc226="http://schemas.microsoft.com/office/powerpoint/2022/06/main/command" chg="del mod">
              <pc226:chgData name="S Bhimesh" userId="8cbc0f08-a9cb-46c3-b564-c1b3742cd6d0" providerId="ADAL" clId="{B3ED5E4C-59FB-40DB-B85C-541ED5787459}" dt="2023-01-31T08:58:27.340" v="1446"/>
              <pc2:cmMkLst xmlns:pc2="http://schemas.microsoft.com/office/powerpoint/2019/9/main/command">
                <pc:docMk/>
                <pc:sldMk cId="2963067113" sldId="293"/>
                <pc2:cmMk id="{09FEC328-A7BB-4672-A02B-A86AB7C759B0}"/>
              </pc2:cmMkLst>
            </pc226:cmChg>
            <pc226:cmChg xmlns:pc226="http://schemas.microsoft.com/office/powerpoint/2022/06/main/command" chg="del mod">
              <pc226:chgData name="S Bhimesh" userId="8cbc0f08-a9cb-46c3-b564-c1b3742cd6d0" providerId="ADAL" clId="{B3ED5E4C-59FB-40DB-B85C-541ED5787459}" dt="2023-01-31T08:58:22.197" v="1444"/>
              <pc2:cmMkLst xmlns:pc2="http://schemas.microsoft.com/office/powerpoint/2019/9/main/command">
                <pc:docMk/>
                <pc:sldMk cId="2963067113" sldId="293"/>
                <pc2:cmMk id="{8B3F7983-0CEA-45BB-9223-21AF5B39ED75}"/>
              </pc2:cmMkLst>
            </pc226:cmChg>
          </p:ext>
        </pc:extLst>
      </pc:sldChg>
      <pc:sldChg chg="modSp mod delCm modCm">
        <pc:chgData name="S Bhimesh" userId="8cbc0f08-a9cb-46c3-b564-c1b3742cd6d0" providerId="ADAL" clId="{B3ED5E4C-59FB-40DB-B85C-541ED5787459}" dt="2023-01-31T08:57:37.567" v="1417"/>
        <pc:sldMkLst>
          <pc:docMk/>
          <pc:sldMk cId="3185906571" sldId="294"/>
        </pc:sldMkLst>
        <pc:spChg chg="mod">
          <ac:chgData name="S Bhimesh" userId="8cbc0f08-a9cb-46c3-b564-c1b3742cd6d0" providerId="ADAL" clId="{B3ED5E4C-59FB-40DB-B85C-541ED5787459}" dt="2023-01-31T08:57:33.624" v="1416" actId="20577"/>
          <ac:spMkLst>
            <pc:docMk/>
            <pc:sldMk cId="3185906571" sldId="294"/>
            <ac:spMk id="156"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7:37.567" v="1417"/>
              <pc2:cmMkLst xmlns:pc2="http://schemas.microsoft.com/office/powerpoint/2019/9/main/command">
                <pc:docMk/>
                <pc:sldMk cId="3185906571" sldId="294"/>
                <pc2:cmMk id="{877718D5-2B74-4366-96FE-3901E662C96E}"/>
              </pc2:cmMkLst>
            </pc226:cmChg>
          </p:ext>
        </pc:extLst>
      </pc:sldChg>
      <pc:sldChg chg="modSp mod delCm modCm">
        <pc:chgData name="S Bhimesh" userId="8cbc0f08-a9cb-46c3-b564-c1b3742cd6d0" providerId="ADAL" clId="{B3ED5E4C-59FB-40DB-B85C-541ED5787459}" dt="2023-01-31T08:58:43.153" v="1473"/>
        <pc:sldMkLst>
          <pc:docMk/>
          <pc:sldMk cId="30669242" sldId="300"/>
        </pc:sldMkLst>
        <pc:spChg chg="mod">
          <ac:chgData name="S Bhimesh" userId="8cbc0f08-a9cb-46c3-b564-c1b3742cd6d0" providerId="ADAL" clId="{B3ED5E4C-59FB-40DB-B85C-541ED5787459}" dt="2023-01-31T08:58:40.960" v="1472" actId="20577"/>
          <ac:spMkLst>
            <pc:docMk/>
            <pc:sldMk cId="30669242" sldId="300"/>
            <ac:spMk id="156"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8:43.153" v="1473"/>
              <pc2:cmMkLst xmlns:pc2="http://schemas.microsoft.com/office/powerpoint/2019/9/main/command">
                <pc:docMk/>
                <pc:sldMk cId="30669242" sldId="300"/>
                <pc2:cmMk id="{7B0B6F08-CD1B-41FD-B248-D3579C44685F}"/>
              </pc2:cmMkLst>
            </pc226:cmChg>
          </p:ext>
        </pc:extLst>
      </pc:sldChg>
      <pc:sldChg chg="modSp mod modShow">
        <pc:chgData name="S Bhimesh" userId="8cbc0f08-a9cb-46c3-b564-c1b3742cd6d0" providerId="ADAL" clId="{B3ED5E4C-59FB-40DB-B85C-541ED5787459}" dt="2023-01-31T07:17:46.710" v="249" actId="729"/>
        <pc:sldMkLst>
          <pc:docMk/>
          <pc:sldMk cId="3945699948" sldId="301"/>
        </pc:sldMkLst>
        <pc:picChg chg="mod">
          <ac:chgData name="S Bhimesh" userId="8cbc0f08-a9cb-46c3-b564-c1b3742cd6d0" providerId="ADAL" clId="{B3ED5E4C-59FB-40DB-B85C-541ED5787459}" dt="2023-01-31T07:17:41.292" v="248" actId="1076"/>
          <ac:picMkLst>
            <pc:docMk/>
            <pc:sldMk cId="3945699948" sldId="301"/>
            <ac:picMk id="3" creationId="{2288FA8B-2DD6-EB80-C2DC-AF12D8F74212}"/>
          </ac:picMkLst>
        </pc:picChg>
      </pc:sldChg>
      <pc:sldChg chg="modSp mod delCm modCm">
        <pc:chgData name="S Bhimesh" userId="8cbc0f08-a9cb-46c3-b564-c1b3742cd6d0" providerId="ADAL" clId="{B3ED5E4C-59FB-40DB-B85C-541ED5787459}" dt="2023-01-31T08:59:15.933" v="1496"/>
        <pc:sldMkLst>
          <pc:docMk/>
          <pc:sldMk cId="2446684839" sldId="302"/>
        </pc:sldMkLst>
        <pc:spChg chg="mod">
          <ac:chgData name="S Bhimesh" userId="8cbc0f08-a9cb-46c3-b564-c1b3742cd6d0" providerId="ADAL" clId="{B3ED5E4C-59FB-40DB-B85C-541ED5787459}" dt="2023-01-31T08:59:14.299" v="1495" actId="20577"/>
          <ac:spMkLst>
            <pc:docMk/>
            <pc:sldMk cId="2446684839" sldId="302"/>
            <ac:spMk id="156"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9:04.811" v="1482"/>
              <pc2:cmMkLst xmlns:pc2="http://schemas.microsoft.com/office/powerpoint/2019/9/main/command">
                <pc:docMk/>
                <pc:sldMk cId="2446684839" sldId="302"/>
                <pc2:cmMk id="{12995538-B834-41E1-8850-17BFB42591ED}"/>
              </pc2:cmMkLst>
            </pc226:cmChg>
            <pc226:cmChg xmlns:pc226="http://schemas.microsoft.com/office/powerpoint/2022/06/main/command" chg="del mod">
              <pc226:chgData name="S Bhimesh" userId="8cbc0f08-a9cb-46c3-b564-c1b3742cd6d0" providerId="ADAL" clId="{B3ED5E4C-59FB-40DB-B85C-541ED5787459}" dt="2023-01-31T08:59:06.102" v="1483"/>
              <pc2:cmMkLst xmlns:pc2="http://schemas.microsoft.com/office/powerpoint/2019/9/main/command">
                <pc:docMk/>
                <pc:sldMk cId="2446684839" sldId="302"/>
                <pc2:cmMk id="{C0FA9898-2089-404E-B59A-6F981EF9BDD2}"/>
              </pc2:cmMkLst>
            </pc226:cmChg>
            <pc226:cmChg xmlns:pc226="http://schemas.microsoft.com/office/powerpoint/2022/06/main/command" chg="del mod">
              <pc226:chgData name="S Bhimesh" userId="8cbc0f08-a9cb-46c3-b564-c1b3742cd6d0" providerId="ADAL" clId="{B3ED5E4C-59FB-40DB-B85C-541ED5787459}" dt="2023-01-31T08:59:15.933" v="1496"/>
              <pc2:cmMkLst xmlns:pc2="http://schemas.microsoft.com/office/powerpoint/2019/9/main/command">
                <pc:docMk/>
                <pc:sldMk cId="2446684839" sldId="302"/>
                <pc2:cmMk id="{24A005A8-A70D-43B4-A7A4-761A9F9FC87A}"/>
              </pc2:cmMkLst>
            </pc226:cmChg>
          </p:ext>
        </pc:extLst>
      </pc:sldChg>
      <pc:sldChg chg="modSp mod delCm modCm">
        <pc:chgData name="S Bhimesh" userId="8cbc0f08-a9cb-46c3-b564-c1b3742cd6d0" providerId="ADAL" clId="{B3ED5E4C-59FB-40DB-B85C-541ED5787459}" dt="2023-01-31T08:59:28.080" v="1498"/>
        <pc:sldMkLst>
          <pc:docMk/>
          <pc:sldMk cId="3497457932" sldId="304"/>
        </pc:sldMkLst>
        <pc:spChg chg="mod">
          <ac:chgData name="S Bhimesh" userId="8cbc0f08-a9cb-46c3-b564-c1b3742cd6d0" providerId="ADAL" clId="{B3ED5E4C-59FB-40DB-B85C-541ED5787459}" dt="2023-01-31T08:59:23.692" v="1497" actId="20577"/>
          <ac:spMkLst>
            <pc:docMk/>
            <pc:sldMk cId="3497457932" sldId="304"/>
            <ac:spMk id="156"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8:59:28.080" v="1498"/>
              <pc2:cmMkLst xmlns:pc2="http://schemas.microsoft.com/office/powerpoint/2019/9/main/command">
                <pc:docMk/>
                <pc:sldMk cId="3497457932" sldId="304"/>
                <pc2:cmMk id="{BB8BD0B2-F336-4030-A39E-A2504BF71723}"/>
              </pc2:cmMkLst>
            </pc226:cmChg>
          </p:ext>
        </pc:extLst>
      </pc:sldChg>
      <pc:sldChg chg="modSp mod delCm modCm">
        <pc:chgData name="S Bhimesh" userId="8cbc0f08-a9cb-46c3-b564-c1b3742cd6d0" providerId="ADAL" clId="{B3ED5E4C-59FB-40DB-B85C-541ED5787459}" dt="2023-01-31T09:00:14.231" v="1512"/>
        <pc:sldMkLst>
          <pc:docMk/>
          <pc:sldMk cId="1858722216" sldId="305"/>
        </pc:sldMkLst>
        <pc:spChg chg="mod">
          <ac:chgData name="S Bhimesh" userId="8cbc0f08-a9cb-46c3-b564-c1b3742cd6d0" providerId="ADAL" clId="{B3ED5E4C-59FB-40DB-B85C-541ED5787459}" dt="2023-01-31T09:00:12.403" v="1511" actId="20577"/>
          <ac:spMkLst>
            <pc:docMk/>
            <pc:sldMk cId="1858722216" sldId="305"/>
            <ac:spMk id="3" creationId="{46827FB7-2FA3-0719-7BBE-B8CAE33846C5}"/>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9:00:14.231" v="1512"/>
              <pc2:cmMkLst xmlns:pc2="http://schemas.microsoft.com/office/powerpoint/2019/9/main/command">
                <pc:docMk/>
                <pc:sldMk cId="1858722216" sldId="305"/>
                <pc2:cmMk id="{B9C664D2-C071-438B-8AA4-896D653A035C}"/>
              </pc2:cmMkLst>
            </pc226:cmChg>
          </p:ext>
        </pc:extLst>
      </pc:sldChg>
      <pc:sldChg chg="addSp delSp modSp mod delCm">
        <pc:chgData name="S Bhimesh" userId="8cbc0f08-a9cb-46c3-b564-c1b3742cd6d0" providerId="ADAL" clId="{B3ED5E4C-59FB-40DB-B85C-541ED5787459}" dt="2023-01-31T09:00:22.719" v="1514"/>
        <pc:sldMkLst>
          <pc:docMk/>
          <pc:sldMk cId="3469701476" sldId="306"/>
        </pc:sldMkLst>
        <pc:spChg chg="del mod topLvl">
          <ac:chgData name="S Bhimesh" userId="8cbc0f08-a9cb-46c3-b564-c1b3742cd6d0" providerId="ADAL" clId="{B3ED5E4C-59FB-40DB-B85C-541ED5787459}" dt="2023-01-31T07:20:05.656" v="372" actId="478"/>
          <ac:spMkLst>
            <pc:docMk/>
            <pc:sldMk cId="3469701476" sldId="306"/>
            <ac:spMk id="5" creationId="{4458F2F6-7ACE-3F1C-879D-C803F39A978A}"/>
          </ac:spMkLst>
        </pc:spChg>
        <pc:spChg chg="del mod topLvl">
          <ac:chgData name="S Bhimesh" userId="8cbc0f08-a9cb-46c3-b564-c1b3742cd6d0" providerId="ADAL" clId="{B3ED5E4C-59FB-40DB-B85C-541ED5787459}" dt="2023-01-31T07:20:07.680" v="374" actId="478"/>
          <ac:spMkLst>
            <pc:docMk/>
            <pc:sldMk cId="3469701476" sldId="306"/>
            <ac:spMk id="6" creationId="{70D5AF78-98FE-E8E6-ABA4-6D100C884D43}"/>
          </ac:spMkLst>
        </pc:spChg>
        <pc:spChg chg="del mod topLvl">
          <ac:chgData name="S Bhimesh" userId="8cbc0f08-a9cb-46c3-b564-c1b3742cd6d0" providerId="ADAL" clId="{B3ED5E4C-59FB-40DB-B85C-541ED5787459}" dt="2023-01-31T07:20:06.533" v="373" actId="478"/>
          <ac:spMkLst>
            <pc:docMk/>
            <pc:sldMk cId="3469701476" sldId="306"/>
            <ac:spMk id="7" creationId="{ABDE9995-C24D-79F6-FE84-C08247831AEB}"/>
          </ac:spMkLst>
        </pc:spChg>
        <pc:spChg chg="mod topLvl">
          <ac:chgData name="S Bhimesh" userId="8cbc0f08-a9cb-46c3-b564-c1b3742cd6d0" providerId="ADAL" clId="{B3ED5E4C-59FB-40DB-B85C-541ED5787459}" dt="2023-01-31T09:00:20.662" v="1513"/>
          <ac:spMkLst>
            <pc:docMk/>
            <pc:sldMk cId="3469701476" sldId="306"/>
            <ac:spMk id="8" creationId="{51C593EB-5AA0-2D16-DF46-25C364D04EF1}"/>
          </ac:spMkLst>
        </pc:spChg>
        <pc:spChg chg="mod topLvl">
          <ac:chgData name="S Bhimesh" userId="8cbc0f08-a9cb-46c3-b564-c1b3742cd6d0" providerId="ADAL" clId="{B3ED5E4C-59FB-40DB-B85C-541ED5787459}" dt="2023-01-31T07:22:06.268" v="389" actId="1076"/>
          <ac:spMkLst>
            <pc:docMk/>
            <pc:sldMk cId="3469701476" sldId="306"/>
            <ac:spMk id="9" creationId="{29A29777-F08A-5914-1B88-E71F6124B199}"/>
          </ac:spMkLst>
        </pc:spChg>
        <pc:spChg chg="mod topLvl">
          <ac:chgData name="S Bhimesh" userId="8cbc0f08-a9cb-46c3-b564-c1b3742cd6d0" providerId="ADAL" clId="{B3ED5E4C-59FB-40DB-B85C-541ED5787459}" dt="2023-01-31T07:22:06.268" v="389" actId="1076"/>
          <ac:spMkLst>
            <pc:docMk/>
            <pc:sldMk cId="3469701476" sldId="306"/>
            <ac:spMk id="10" creationId="{10E4D035-9F65-7517-9753-D5BCB2AB1ACC}"/>
          </ac:spMkLst>
        </pc:spChg>
        <pc:spChg chg="mod topLvl">
          <ac:chgData name="S Bhimesh" userId="8cbc0f08-a9cb-46c3-b564-c1b3742cd6d0" providerId="ADAL" clId="{B3ED5E4C-59FB-40DB-B85C-541ED5787459}" dt="2023-01-31T07:22:06.268" v="389" actId="1076"/>
          <ac:spMkLst>
            <pc:docMk/>
            <pc:sldMk cId="3469701476" sldId="306"/>
            <ac:spMk id="11" creationId="{7B80F11E-EACF-4564-E6DF-A88718AFFE9E}"/>
          </ac:spMkLst>
        </pc:spChg>
        <pc:grpChg chg="del mod">
          <ac:chgData name="S Bhimesh" userId="8cbc0f08-a9cb-46c3-b564-c1b3742cd6d0" providerId="ADAL" clId="{B3ED5E4C-59FB-40DB-B85C-541ED5787459}" dt="2023-01-31T07:20:02.986" v="371" actId="165"/>
          <ac:grpSpMkLst>
            <pc:docMk/>
            <pc:sldMk cId="3469701476" sldId="306"/>
            <ac:grpSpMk id="4" creationId="{5E847201-C268-7A94-58EA-46D18053ED42}"/>
          </ac:grpSpMkLst>
        </pc:grpChg>
        <pc:graphicFrameChg chg="add del mod modGraphic">
          <ac:chgData name="S Bhimesh" userId="8cbc0f08-a9cb-46c3-b564-c1b3742cd6d0" providerId="ADAL" clId="{B3ED5E4C-59FB-40DB-B85C-541ED5787459}" dt="2023-01-31T07:19:59.747" v="370" actId="18245"/>
          <ac:graphicFrameMkLst>
            <pc:docMk/>
            <pc:sldMk cId="3469701476" sldId="306"/>
            <ac:graphicFrameMk id="2" creationId="{C8F09284-3A85-016F-9D54-064953118F37}"/>
          </ac:graphicFrameMkLst>
        </pc:graphicFrameChg>
        <pc:picChg chg="del mod">
          <ac:chgData name="S Bhimesh" userId="8cbc0f08-a9cb-46c3-b564-c1b3742cd6d0" providerId="ADAL" clId="{B3ED5E4C-59FB-40DB-B85C-541ED5787459}" dt="2023-01-31T07:18:53.315" v="346" actId="478"/>
          <ac:picMkLst>
            <pc:docMk/>
            <pc:sldMk cId="3469701476" sldId="306"/>
            <ac:picMk id="3" creationId="{0C49BE0C-CC6A-60E5-7E1D-102051257044}"/>
          </ac:picMkLst>
        </pc:picChg>
        <pc:cxnChg chg="add mod">
          <ac:chgData name="S Bhimesh" userId="8cbc0f08-a9cb-46c3-b564-c1b3742cd6d0" providerId="ADAL" clId="{B3ED5E4C-59FB-40DB-B85C-541ED5787459}" dt="2023-01-31T07:22:21.305" v="392" actId="692"/>
          <ac:cxnSpMkLst>
            <pc:docMk/>
            <pc:sldMk cId="3469701476" sldId="306"/>
            <ac:cxnSpMk id="13" creationId="{212A6B59-8E13-4A53-8957-47CB69C79416}"/>
          </ac:cxnSpMkLst>
        </pc:cxnChg>
        <pc:cxnChg chg="add mod">
          <ac:chgData name="S Bhimesh" userId="8cbc0f08-a9cb-46c3-b564-c1b3742cd6d0" providerId="ADAL" clId="{B3ED5E4C-59FB-40DB-B85C-541ED5787459}" dt="2023-01-31T07:22:21.305" v="392" actId="692"/>
          <ac:cxnSpMkLst>
            <pc:docMk/>
            <pc:sldMk cId="3469701476" sldId="306"/>
            <ac:cxnSpMk id="15" creationId="{CEEC2E4A-E251-FE5F-CA44-249BFEFFA736}"/>
          </ac:cxnSpMkLst>
        </pc:cxnChg>
        <pc:cxnChg chg="add mod">
          <ac:chgData name="S Bhimesh" userId="8cbc0f08-a9cb-46c3-b564-c1b3742cd6d0" providerId="ADAL" clId="{B3ED5E4C-59FB-40DB-B85C-541ED5787459}" dt="2023-01-31T07:22:21.305" v="392" actId="692"/>
          <ac:cxnSpMkLst>
            <pc:docMk/>
            <pc:sldMk cId="3469701476" sldId="306"/>
            <ac:cxnSpMk id="17" creationId="{5029B8AC-219B-87B0-44FA-EB4B0F5CC4DF}"/>
          </ac:cxnSpMkLst>
        </pc:cxnChg>
        <pc:cxnChg chg="add del mod">
          <ac:chgData name="S Bhimesh" userId="8cbc0f08-a9cb-46c3-b564-c1b3742cd6d0" providerId="ADAL" clId="{B3ED5E4C-59FB-40DB-B85C-541ED5787459}" dt="2023-01-31T07:21:31.393" v="385" actId="478"/>
          <ac:cxnSpMkLst>
            <pc:docMk/>
            <pc:sldMk cId="3469701476" sldId="306"/>
            <ac:cxnSpMk id="19" creationId="{93ED4906-1CC6-67AE-1B38-A49003664EFA}"/>
          </ac:cxnSpMkLst>
        </pc:cxnChg>
        <pc:extLst>
          <p:ext xmlns:p="http://schemas.openxmlformats.org/presentationml/2006/main" uri="{D6D511B9-2390-475A-947B-AFAB55BFBCF1}">
            <pc226:cmChg xmlns:pc226="http://schemas.microsoft.com/office/powerpoint/2022/06/main/command" chg="del">
              <pc226:chgData name="S Bhimesh" userId="8cbc0f08-a9cb-46c3-b564-c1b3742cd6d0" providerId="ADAL" clId="{B3ED5E4C-59FB-40DB-B85C-541ED5787459}" dt="2023-01-31T09:00:22.719" v="1514"/>
              <pc2:cmMkLst xmlns:pc2="http://schemas.microsoft.com/office/powerpoint/2019/9/main/command">
                <pc:docMk/>
                <pc:sldMk cId="3469701476" sldId="306"/>
                <pc2:cmMk id="{32FA86E5-4E92-4261-9938-3EA3EFA52063}"/>
              </pc2:cmMkLst>
            </pc226:cmChg>
          </p:ext>
        </pc:extLst>
      </pc:sldChg>
      <pc:sldChg chg="modSp mod delCm modCm">
        <pc:chgData name="S Bhimesh" userId="8cbc0f08-a9cb-46c3-b564-c1b3742cd6d0" providerId="ADAL" clId="{B3ED5E4C-59FB-40DB-B85C-541ED5787459}" dt="2023-01-31T09:14:13.599" v="1537"/>
        <pc:sldMkLst>
          <pc:docMk/>
          <pc:sldMk cId="972803578" sldId="309"/>
        </pc:sldMkLst>
        <pc:spChg chg="mod">
          <ac:chgData name="S Bhimesh" userId="8cbc0f08-a9cb-46c3-b564-c1b3742cd6d0" providerId="ADAL" clId="{B3ED5E4C-59FB-40DB-B85C-541ED5787459}" dt="2023-01-31T09:14:04.063" v="1536" actId="313"/>
          <ac:spMkLst>
            <pc:docMk/>
            <pc:sldMk cId="972803578" sldId="309"/>
            <ac:spMk id="156" creationId="{00000000-0000-0000-0000-000000000000}"/>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9:14:13.599" v="1537"/>
              <pc2:cmMkLst xmlns:pc2="http://schemas.microsoft.com/office/powerpoint/2019/9/main/command">
                <pc:docMk/>
                <pc:sldMk cId="972803578" sldId="309"/>
                <pc2:cmMk id="{2F11C5F5-43BE-46E8-A5FB-2DBAB6F8CD9E}"/>
              </pc2:cmMkLst>
            </pc226:cmChg>
          </p:ext>
        </pc:extLst>
      </pc:sldChg>
      <pc:sldChg chg="modSp mod delCm modCm">
        <pc:chgData name="S Bhimesh" userId="8cbc0f08-a9cb-46c3-b564-c1b3742cd6d0" providerId="ADAL" clId="{B3ED5E4C-59FB-40DB-B85C-541ED5787459}" dt="2023-01-31T09:14:38.590" v="1548"/>
        <pc:sldMkLst>
          <pc:docMk/>
          <pc:sldMk cId="2476392303" sldId="310"/>
        </pc:sldMkLst>
        <pc:spChg chg="mod">
          <ac:chgData name="S Bhimesh" userId="8cbc0f08-a9cb-46c3-b564-c1b3742cd6d0" providerId="ADAL" clId="{B3ED5E4C-59FB-40DB-B85C-541ED5787459}" dt="2023-01-31T09:14:35.686" v="1547" actId="20577"/>
          <ac:spMkLst>
            <pc:docMk/>
            <pc:sldMk cId="2476392303" sldId="310"/>
            <ac:spMk id="4" creationId="{61391915-3C99-37D0-B40C-CE86D1FE2D47}"/>
          </ac:spMkLst>
        </pc:spChg>
        <pc:extLst>
          <p:ext xmlns:p="http://schemas.openxmlformats.org/presentationml/2006/main" uri="{D6D511B9-2390-475A-947B-AFAB55BFBCF1}">
            <pc226:cmChg xmlns:pc226="http://schemas.microsoft.com/office/powerpoint/2022/06/main/command" chg="del mod">
              <pc226:chgData name="S Bhimesh" userId="8cbc0f08-a9cb-46c3-b564-c1b3742cd6d0" providerId="ADAL" clId="{B3ED5E4C-59FB-40DB-B85C-541ED5787459}" dt="2023-01-31T09:14:38.590" v="1548"/>
              <pc2:cmMkLst xmlns:pc2="http://schemas.microsoft.com/office/powerpoint/2019/9/main/command">
                <pc:docMk/>
                <pc:sldMk cId="2476392303" sldId="310"/>
                <pc2:cmMk id="{1F093618-24AA-4405-8ADF-BA47245C8578}"/>
              </pc2:cmMkLst>
            </pc226:cmChg>
          </p:ext>
        </pc:extLst>
      </pc:sldChg>
      <pc:sldChg chg="modSp mod">
        <pc:chgData name="S Bhimesh" userId="8cbc0f08-a9cb-46c3-b564-c1b3742cd6d0" providerId="ADAL" clId="{B3ED5E4C-59FB-40DB-B85C-541ED5787459}" dt="2023-01-31T09:11:07.705" v="1525"/>
        <pc:sldMkLst>
          <pc:docMk/>
          <pc:sldMk cId="3812880026" sldId="311"/>
        </pc:sldMkLst>
        <pc:spChg chg="mod">
          <ac:chgData name="S Bhimesh" userId="8cbc0f08-a9cb-46c3-b564-c1b3742cd6d0" providerId="ADAL" clId="{B3ED5E4C-59FB-40DB-B85C-541ED5787459}" dt="2023-01-31T09:11:07.705" v="1525"/>
          <ac:spMkLst>
            <pc:docMk/>
            <pc:sldMk cId="3812880026" sldId="311"/>
            <ac:spMk id="3" creationId="{28DB9086-933B-565B-CE66-44C53BA0759A}"/>
          </ac:spMkLst>
        </pc:spChg>
      </pc:sldChg>
      <pc:sldChg chg="addSp delSp modSp add mod">
        <pc:chgData name="S Bhimesh" userId="8cbc0f08-a9cb-46c3-b564-c1b3742cd6d0" providerId="ADAL" clId="{B3ED5E4C-59FB-40DB-B85C-541ED5787459}" dt="2023-01-31T04:50:06.170" v="36" actId="12789"/>
        <pc:sldMkLst>
          <pc:docMk/>
          <pc:sldMk cId="2030125511" sldId="312"/>
        </pc:sldMkLst>
        <pc:spChg chg="del mod">
          <ac:chgData name="S Bhimesh" userId="8cbc0f08-a9cb-46c3-b564-c1b3742cd6d0" providerId="ADAL" clId="{B3ED5E4C-59FB-40DB-B85C-541ED5787459}" dt="2023-01-31T04:42:53.658" v="4" actId="478"/>
          <ac:spMkLst>
            <pc:docMk/>
            <pc:sldMk cId="2030125511" sldId="312"/>
            <ac:spMk id="3" creationId="{28DB9086-933B-565B-CE66-44C53BA0759A}"/>
          </ac:spMkLst>
        </pc:spChg>
        <pc:spChg chg="mod">
          <ac:chgData name="S Bhimesh" userId="8cbc0f08-a9cb-46c3-b564-c1b3742cd6d0" providerId="ADAL" clId="{B3ED5E4C-59FB-40DB-B85C-541ED5787459}" dt="2023-01-31T04:48:37.963" v="20"/>
          <ac:spMkLst>
            <pc:docMk/>
            <pc:sldMk cId="2030125511" sldId="312"/>
            <ac:spMk id="154" creationId="{00000000-0000-0000-0000-000000000000}"/>
          </ac:spMkLst>
        </pc:spChg>
        <pc:spChg chg="mod">
          <ac:chgData name="S Bhimesh" userId="8cbc0f08-a9cb-46c3-b564-c1b3742cd6d0" providerId="ADAL" clId="{B3ED5E4C-59FB-40DB-B85C-541ED5787459}" dt="2023-01-31T04:50:06.170" v="36" actId="12789"/>
          <ac:spMkLst>
            <pc:docMk/>
            <pc:sldMk cId="2030125511" sldId="312"/>
            <ac:spMk id="156" creationId="{00000000-0000-0000-0000-000000000000}"/>
          </ac:spMkLst>
        </pc:spChg>
        <pc:picChg chg="add mod">
          <ac:chgData name="S Bhimesh" userId="8cbc0f08-a9cb-46c3-b564-c1b3742cd6d0" providerId="ADAL" clId="{B3ED5E4C-59FB-40DB-B85C-541ED5787459}" dt="2023-01-31T04:50:06.170" v="36" actId="12789"/>
          <ac:picMkLst>
            <pc:docMk/>
            <pc:sldMk cId="2030125511" sldId="312"/>
            <ac:picMk id="2" creationId="{003AC8C0-89C3-01B2-5D67-BDAACF877A4C}"/>
          </ac:picMkLst>
        </pc:picChg>
      </pc:sldChg>
      <pc:sldChg chg="addSp delSp modSp add mod">
        <pc:chgData name="S Bhimesh" userId="8cbc0f08-a9cb-46c3-b564-c1b3742cd6d0" providerId="ADAL" clId="{B3ED5E4C-59FB-40DB-B85C-541ED5787459}" dt="2023-01-31T09:10:41.264" v="1523" actId="20577"/>
        <pc:sldMkLst>
          <pc:docMk/>
          <pc:sldMk cId="1771250571" sldId="313"/>
        </pc:sldMkLst>
        <pc:spChg chg="add mod">
          <ac:chgData name="S Bhimesh" userId="8cbc0f08-a9cb-46c3-b564-c1b3742cd6d0" providerId="ADAL" clId="{B3ED5E4C-59FB-40DB-B85C-541ED5787459}" dt="2023-01-31T04:54:22.300" v="76" actId="12789"/>
          <ac:spMkLst>
            <pc:docMk/>
            <pc:sldMk cId="1771250571" sldId="313"/>
            <ac:spMk id="3" creationId="{1B7272EF-350B-BE99-DCAD-D6387DD47D9B}"/>
          </ac:spMkLst>
        </pc:spChg>
        <pc:spChg chg="add del mod">
          <ac:chgData name="S Bhimesh" userId="8cbc0f08-a9cb-46c3-b564-c1b3742cd6d0" providerId="ADAL" clId="{B3ED5E4C-59FB-40DB-B85C-541ED5787459}" dt="2023-01-31T04:51:58.744" v="49" actId="478"/>
          <ac:spMkLst>
            <pc:docMk/>
            <pc:sldMk cId="1771250571" sldId="313"/>
            <ac:spMk id="4" creationId="{60376B3D-72AA-4EFF-557C-855C06B86E11}"/>
          </ac:spMkLst>
        </pc:spChg>
        <pc:spChg chg="add mod">
          <ac:chgData name="S Bhimesh" userId="8cbc0f08-a9cb-46c3-b564-c1b3742cd6d0" providerId="ADAL" clId="{B3ED5E4C-59FB-40DB-B85C-541ED5787459}" dt="2023-01-31T04:54:46.393" v="79" actId="408"/>
          <ac:spMkLst>
            <pc:docMk/>
            <pc:sldMk cId="1771250571" sldId="313"/>
            <ac:spMk id="7" creationId="{1DC8165A-F54A-6EF5-C873-9F53C0FB9DA2}"/>
          </ac:spMkLst>
        </pc:spChg>
        <pc:spChg chg="add mod">
          <ac:chgData name="S Bhimesh" userId="8cbc0f08-a9cb-46c3-b564-c1b3742cd6d0" providerId="ADAL" clId="{B3ED5E4C-59FB-40DB-B85C-541ED5787459}" dt="2023-01-31T04:54:38.993" v="78" actId="408"/>
          <ac:spMkLst>
            <pc:docMk/>
            <pc:sldMk cId="1771250571" sldId="313"/>
            <ac:spMk id="8" creationId="{DA7C801F-09D4-A26E-CDCA-39A9E9B89E49}"/>
          </ac:spMkLst>
        </pc:spChg>
        <pc:spChg chg="mod">
          <ac:chgData name="S Bhimesh" userId="8cbc0f08-a9cb-46c3-b564-c1b3742cd6d0" providerId="ADAL" clId="{B3ED5E4C-59FB-40DB-B85C-541ED5787459}" dt="2023-01-31T04:50:49.945" v="38"/>
          <ac:spMkLst>
            <pc:docMk/>
            <pc:sldMk cId="1771250571" sldId="313"/>
            <ac:spMk id="154" creationId="{00000000-0000-0000-0000-000000000000}"/>
          </ac:spMkLst>
        </pc:spChg>
        <pc:spChg chg="mod">
          <ac:chgData name="S Bhimesh" userId="8cbc0f08-a9cb-46c3-b564-c1b3742cd6d0" providerId="ADAL" clId="{B3ED5E4C-59FB-40DB-B85C-541ED5787459}" dt="2023-01-31T09:10:41.264" v="1523" actId="20577"/>
          <ac:spMkLst>
            <pc:docMk/>
            <pc:sldMk cId="1771250571" sldId="313"/>
            <ac:spMk id="156" creationId="{00000000-0000-0000-0000-000000000000}"/>
          </ac:spMkLst>
        </pc:spChg>
        <pc:picChg chg="del">
          <ac:chgData name="S Bhimesh" userId="8cbc0f08-a9cb-46c3-b564-c1b3742cd6d0" providerId="ADAL" clId="{B3ED5E4C-59FB-40DB-B85C-541ED5787459}" dt="2023-01-31T04:50:56.507" v="39" actId="478"/>
          <ac:picMkLst>
            <pc:docMk/>
            <pc:sldMk cId="1771250571" sldId="313"/>
            <ac:picMk id="2" creationId="{003AC8C0-89C3-01B2-5D67-BDAACF877A4C}"/>
          </ac:picMkLst>
        </pc:picChg>
        <pc:picChg chg="add mod">
          <ac:chgData name="S Bhimesh" userId="8cbc0f08-a9cb-46c3-b564-c1b3742cd6d0" providerId="ADAL" clId="{B3ED5E4C-59FB-40DB-B85C-541ED5787459}" dt="2023-01-31T04:54:10.188" v="73" actId="12789"/>
          <ac:picMkLst>
            <pc:docMk/>
            <pc:sldMk cId="1771250571" sldId="313"/>
            <ac:picMk id="5" creationId="{8E039FC2-0E22-73FB-2104-DB76060775CF}"/>
          </ac:picMkLst>
        </pc:picChg>
        <pc:picChg chg="add mod">
          <ac:chgData name="S Bhimesh" userId="8cbc0f08-a9cb-46c3-b564-c1b3742cd6d0" providerId="ADAL" clId="{B3ED5E4C-59FB-40DB-B85C-541ED5787459}" dt="2023-01-31T04:54:22.300" v="76" actId="12789"/>
          <ac:picMkLst>
            <pc:docMk/>
            <pc:sldMk cId="1771250571" sldId="313"/>
            <ac:picMk id="6" creationId="{28CD810A-CA04-E60C-7198-0552FB250D64}"/>
          </ac:picMkLst>
        </pc:picChg>
      </pc:sldChg>
      <pc:sldChg chg="modSp add mod ord">
        <pc:chgData name="S Bhimesh" userId="8cbc0f08-a9cb-46c3-b564-c1b3742cd6d0" providerId="ADAL" clId="{B3ED5E4C-59FB-40DB-B85C-541ED5787459}" dt="2023-01-31T09:13:26.634" v="1535" actId="33524"/>
        <pc:sldMkLst>
          <pc:docMk/>
          <pc:sldMk cId="638797789" sldId="314"/>
        </pc:sldMkLst>
        <pc:spChg chg="mod">
          <ac:chgData name="S Bhimesh" userId="8cbc0f08-a9cb-46c3-b564-c1b3742cd6d0" providerId="ADAL" clId="{B3ED5E4C-59FB-40DB-B85C-541ED5787459}" dt="2023-01-31T09:13:26.634" v="1535" actId="33524"/>
          <ac:spMkLst>
            <pc:docMk/>
            <pc:sldMk cId="638797789" sldId="314"/>
            <ac:spMk id="156" creationId="{00000000-0000-0000-0000-000000000000}"/>
          </ac:spMkLst>
        </pc:spChg>
      </pc:sldChg>
      <pc:sldChg chg="addSp delSp modSp add mod">
        <pc:chgData name="S Bhimesh" userId="8cbc0f08-a9cb-46c3-b564-c1b3742cd6d0" providerId="ADAL" clId="{B3ED5E4C-59FB-40DB-B85C-541ED5787459}" dt="2023-01-31T06:25:42.882" v="100" actId="1076"/>
        <pc:sldMkLst>
          <pc:docMk/>
          <pc:sldMk cId="2689005710" sldId="315"/>
        </pc:sldMkLst>
        <pc:spChg chg="mod">
          <ac:chgData name="S Bhimesh" userId="8cbc0f08-a9cb-46c3-b564-c1b3742cd6d0" providerId="ADAL" clId="{B3ED5E4C-59FB-40DB-B85C-541ED5787459}" dt="2023-01-31T06:23:54.153" v="84"/>
          <ac:spMkLst>
            <pc:docMk/>
            <pc:sldMk cId="2689005710" sldId="315"/>
            <ac:spMk id="154" creationId="{00000000-0000-0000-0000-000000000000}"/>
          </ac:spMkLst>
        </pc:spChg>
        <pc:spChg chg="mod">
          <ac:chgData name="S Bhimesh" userId="8cbc0f08-a9cb-46c3-b564-c1b3742cd6d0" providerId="ADAL" clId="{B3ED5E4C-59FB-40DB-B85C-541ED5787459}" dt="2023-01-31T06:25:26.634" v="93" actId="1076"/>
          <ac:spMkLst>
            <pc:docMk/>
            <pc:sldMk cId="2689005710" sldId="315"/>
            <ac:spMk id="156" creationId="{00000000-0000-0000-0000-000000000000}"/>
          </ac:spMkLst>
        </pc:spChg>
        <pc:picChg chg="del">
          <ac:chgData name="S Bhimesh" userId="8cbc0f08-a9cb-46c3-b564-c1b3742cd6d0" providerId="ADAL" clId="{B3ED5E4C-59FB-40DB-B85C-541ED5787459}" dt="2023-01-31T06:25:18.990" v="90" actId="478"/>
          <ac:picMkLst>
            <pc:docMk/>
            <pc:sldMk cId="2689005710" sldId="315"/>
            <ac:picMk id="2" creationId="{003AC8C0-89C3-01B2-5D67-BDAACF877A4C}"/>
          </ac:picMkLst>
        </pc:picChg>
        <pc:picChg chg="add mod">
          <ac:chgData name="S Bhimesh" userId="8cbc0f08-a9cb-46c3-b564-c1b3742cd6d0" providerId="ADAL" clId="{B3ED5E4C-59FB-40DB-B85C-541ED5787459}" dt="2023-01-31T06:25:42.882" v="100" actId="1076"/>
          <ac:picMkLst>
            <pc:docMk/>
            <pc:sldMk cId="2689005710" sldId="315"/>
            <ac:picMk id="3" creationId="{3A8B15E1-32D6-71CF-E7B8-19527670AF51}"/>
          </ac:picMkLst>
        </pc:picChg>
      </pc:sldChg>
      <pc:sldChg chg="addSp delSp modSp add mod">
        <pc:chgData name="S Bhimesh" userId="8cbc0f08-a9cb-46c3-b564-c1b3742cd6d0" providerId="ADAL" clId="{B3ED5E4C-59FB-40DB-B85C-541ED5787459}" dt="2023-01-31T06:29:27.157" v="113" actId="1076"/>
        <pc:sldMkLst>
          <pc:docMk/>
          <pc:sldMk cId="2867451179" sldId="316"/>
        </pc:sldMkLst>
        <pc:spChg chg="mod">
          <ac:chgData name="S Bhimesh" userId="8cbc0f08-a9cb-46c3-b564-c1b3742cd6d0" providerId="ADAL" clId="{B3ED5E4C-59FB-40DB-B85C-541ED5787459}" dt="2023-01-31T06:28:05.575" v="102"/>
          <ac:spMkLst>
            <pc:docMk/>
            <pc:sldMk cId="2867451179" sldId="316"/>
            <ac:spMk id="154" creationId="{00000000-0000-0000-0000-000000000000}"/>
          </ac:spMkLst>
        </pc:spChg>
        <pc:spChg chg="mod">
          <ac:chgData name="S Bhimesh" userId="8cbc0f08-a9cb-46c3-b564-c1b3742cd6d0" providerId="ADAL" clId="{B3ED5E4C-59FB-40DB-B85C-541ED5787459}" dt="2023-01-31T06:29:01.266" v="107" actId="12"/>
          <ac:spMkLst>
            <pc:docMk/>
            <pc:sldMk cId="2867451179" sldId="316"/>
            <ac:spMk id="156" creationId="{00000000-0000-0000-0000-000000000000}"/>
          </ac:spMkLst>
        </pc:spChg>
        <pc:picChg chg="add mod">
          <ac:chgData name="S Bhimesh" userId="8cbc0f08-a9cb-46c3-b564-c1b3742cd6d0" providerId="ADAL" clId="{B3ED5E4C-59FB-40DB-B85C-541ED5787459}" dt="2023-01-31T06:29:27.157" v="113" actId="1076"/>
          <ac:picMkLst>
            <pc:docMk/>
            <pc:sldMk cId="2867451179" sldId="316"/>
            <ac:picMk id="2" creationId="{A7A02464-287F-EB69-7505-9E6F8A0EAB42}"/>
          </ac:picMkLst>
        </pc:picChg>
        <pc:picChg chg="del mod">
          <ac:chgData name="S Bhimesh" userId="8cbc0f08-a9cb-46c3-b564-c1b3742cd6d0" providerId="ADAL" clId="{B3ED5E4C-59FB-40DB-B85C-541ED5787459}" dt="2023-01-31T06:29:16.578" v="108" actId="478"/>
          <ac:picMkLst>
            <pc:docMk/>
            <pc:sldMk cId="2867451179" sldId="316"/>
            <ac:picMk id="3" creationId="{3A8B15E1-32D6-71CF-E7B8-19527670AF51}"/>
          </ac:picMkLst>
        </pc:picChg>
      </pc:sldChg>
      <pc:sldChg chg="addSp delSp modSp add mod">
        <pc:chgData name="S Bhimesh" userId="8cbc0f08-a9cb-46c3-b564-c1b3742cd6d0" providerId="ADAL" clId="{B3ED5E4C-59FB-40DB-B85C-541ED5787459}" dt="2023-01-31T06:30:46.394" v="137" actId="14100"/>
        <pc:sldMkLst>
          <pc:docMk/>
          <pc:sldMk cId="1599640594" sldId="317"/>
        </pc:sldMkLst>
        <pc:spChg chg="mod">
          <ac:chgData name="S Bhimesh" userId="8cbc0f08-a9cb-46c3-b564-c1b3742cd6d0" providerId="ADAL" clId="{B3ED5E4C-59FB-40DB-B85C-541ED5787459}" dt="2023-01-31T06:29:55.451" v="115"/>
          <ac:spMkLst>
            <pc:docMk/>
            <pc:sldMk cId="1599640594" sldId="317"/>
            <ac:spMk id="154" creationId="{00000000-0000-0000-0000-000000000000}"/>
          </ac:spMkLst>
        </pc:spChg>
        <pc:spChg chg="mod">
          <ac:chgData name="S Bhimesh" userId="8cbc0f08-a9cb-46c3-b564-c1b3742cd6d0" providerId="ADAL" clId="{B3ED5E4C-59FB-40DB-B85C-541ED5787459}" dt="2023-01-31T06:30:41.450" v="134" actId="1076"/>
          <ac:spMkLst>
            <pc:docMk/>
            <pc:sldMk cId="1599640594" sldId="317"/>
            <ac:spMk id="156" creationId="{00000000-0000-0000-0000-000000000000}"/>
          </ac:spMkLst>
        </pc:spChg>
        <pc:picChg chg="del">
          <ac:chgData name="S Bhimesh" userId="8cbc0f08-a9cb-46c3-b564-c1b3742cd6d0" providerId="ADAL" clId="{B3ED5E4C-59FB-40DB-B85C-541ED5787459}" dt="2023-01-31T06:30:33.626" v="132" actId="478"/>
          <ac:picMkLst>
            <pc:docMk/>
            <pc:sldMk cId="1599640594" sldId="317"/>
            <ac:picMk id="2" creationId="{A7A02464-287F-EB69-7505-9E6F8A0EAB42}"/>
          </ac:picMkLst>
        </pc:picChg>
        <pc:picChg chg="add mod">
          <ac:chgData name="S Bhimesh" userId="8cbc0f08-a9cb-46c3-b564-c1b3742cd6d0" providerId="ADAL" clId="{B3ED5E4C-59FB-40DB-B85C-541ED5787459}" dt="2023-01-31T06:30:46.394" v="137" actId="14100"/>
          <ac:picMkLst>
            <pc:docMk/>
            <pc:sldMk cId="1599640594" sldId="317"/>
            <ac:picMk id="3" creationId="{57FBDC2B-8438-431D-22B2-9A26AD2B9C75}"/>
          </ac:picMkLst>
        </pc:picChg>
      </pc:sldChg>
      <pc:sldChg chg="addSp modSp new mod">
        <pc:chgData name="S Bhimesh" userId="8cbc0f08-a9cb-46c3-b564-c1b3742cd6d0" providerId="ADAL" clId="{B3ED5E4C-59FB-40DB-B85C-541ED5787459}" dt="2023-01-31T09:10:12.369" v="1516"/>
        <pc:sldMkLst>
          <pc:docMk/>
          <pc:sldMk cId="1196172424" sldId="318"/>
        </pc:sldMkLst>
        <pc:spChg chg="add mod">
          <ac:chgData name="S Bhimesh" userId="8cbc0f08-a9cb-46c3-b564-c1b3742cd6d0" providerId="ADAL" clId="{B3ED5E4C-59FB-40DB-B85C-541ED5787459}" dt="2023-01-31T09:10:12.369" v="1516"/>
          <ac:spMkLst>
            <pc:docMk/>
            <pc:sldMk cId="1196172424" sldId="318"/>
            <ac:spMk id="2" creationId="{07451832-F8E7-F420-AFAA-5CAD5B1FFCBA}"/>
          </ac:spMkLst>
        </pc:spChg>
      </pc:sldChg>
      <pc:sldChg chg="modSp add mod">
        <pc:chgData name="S Bhimesh" userId="8cbc0f08-a9cb-46c3-b564-c1b3742cd6d0" providerId="ADAL" clId="{B3ED5E4C-59FB-40DB-B85C-541ED5787459}" dt="2023-01-31T09:10:12.369" v="1516"/>
        <pc:sldMkLst>
          <pc:docMk/>
          <pc:sldMk cId="3395112920" sldId="319"/>
        </pc:sldMkLst>
        <pc:spChg chg="mod">
          <ac:chgData name="S Bhimesh" userId="8cbc0f08-a9cb-46c3-b564-c1b3742cd6d0" providerId="ADAL" clId="{B3ED5E4C-59FB-40DB-B85C-541ED5787459}" dt="2023-01-31T09:10:12.369" v="1516"/>
          <ac:spMkLst>
            <pc:docMk/>
            <pc:sldMk cId="3395112920" sldId="319"/>
            <ac:spMk id="2" creationId="{07451832-F8E7-F420-AFAA-5CAD5B1FFCBA}"/>
          </ac:spMkLst>
        </pc:spChg>
      </pc:sldChg>
      <pc:sldChg chg="new">
        <pc:chgData name="S Bhimesh" userId="8cbc0f08-a9cb-46c3-b564-c1b3742cd6d0" providerId="ADAL" clId="{B3ED5E4C-59FB-40DB-B85C-541ED5787459}" dt="2023-01-31T07:17:22.059" v="246" actId="680"/>
        <pc:sldMkLst>
          <pc:docMk/>
          <pc:sldMk cId="3008737253" sldId="320"/>
        </pc:sldMkLst>
      </pc:sldChg>
      <pc:sldChg chg="addSp delSp modSp add mod">
        <pc:chgData name="S Bhimesh" userId="8cbc0f08-a9cb-46c3-b564-c1b3742cd6d0" providerId="ADAL" clId="{B3ED5E4C-59FB-40DB-B85C-541ED5787459}" dt="2023-01-31T07:43:45.118" v="1280" actId="692"/>
        <pc:sldMkLst>
          <pc:docMk/>
          <pc:sldMk cId="3586182813" sldId="321"/>
        </pc:sldMkLst>
        <pc:spChg chg="del mod topLvl">
          <ac:chgData name="S Bhimesh" userId="8cbc0f08-a9cb-46c3-b564-c1b3742cd6d0" providerId="ADAL" clId="{B3ED5E4C-59FB-40DB-B85C-541ED5787459}" dt="2023-01-31T07:28:41.262" v="627" actId="478"/>
          <ac:spMkLst>
            <pc:docMk/>
            <pc:sldMk cId="3586182813" sldId="321"/>
            <ac:spMk id="5" creationId="{33E83A8D-C134-B8E1-ABCF-2C85F4B4F1C0}"/>
          </ac:spMkLst>
        </pc:spChg>
        <pc:spChg chg="del mod topLvl">
          <ac:chgData name="S Bhimesh" userId="8cbc0f08-a9cb-46c3-b564-c1b3742cd6d0" providerId="ADAL" clId="{B3ED5E4C-59FB-40DB-B85C-541ED5787459}" dt="2023-01-31T07:27:50.866" v="609" actId="478"/>
          <ac:spMkLst>
            <pc:docMk/>
            <pc:sldMk cId="3586182813" sldId="321"/>
            <ac:spMk id="6" creationId="{BE85A737-001A-6E61-B751-1C7C62BF87F8}"/>
          </ac:spMkLst>
        </pc:spChg>
        <pc:spChg chg="del mod topLvl">
          <ac:chgData name="S Bhimesh" userId="8cbc0f08-a9cb-46c3-b564-c1b3742cd6d0" providerId="ADAL" clId="{B3ED5E4C-59FB-40DB-B85C-541ED5787459}" dt="2023-01-31T07:28:24.188" v="623" actId="478"/>
          <ac:spMkLst>
            <pc:docMk/>
            <pc:sldMk cId="3586182813" sldId="321"/>
            <ac:spMk id="7" creationId="{2F491544-21E1-9A2E-41B8-6C38C2011EAE}"/>
          </ac:spMkLst>
        </pc:spChg>
        <pc:spChg chg="del mod topLvl">
          <ac:chgData name="S Bhimesh" userId="8cbc0f08-a9cb-46c3-b564-c1b3742cd6d0" providerId="ADAL" clId="{B3ED5E4C-59FB-40DB-B85C-541ED5787459}" dt="2023-01-31T07:27:52.735" v="610" actId="478"/>
          <ac:spMkLst>
            <pc:docMk/>
            <pc:sldMk cId="3586182813" sldId="321"/>
            <ac:spMk id="8" creationId="{FEF26E6D-D3AE-8482-02A8-A3CC3172870A}"/>
          </ac:spMkLst>
        </pc:spChg>
        <pc:spChg chg="del mod topLvl">
          <ac:chgData name="S Bhimesh" userId="8cbc0f08-a9cb-46c3-b564-c1b3742cd6d0" providerId="ADAL" clId="{B3ED5E4C-59FB-40DB-B85C-541ED5787459}" dt="2023-01-31T07:28:01.624" v="614" actId="478"/>
          <ac:spMkLst>
            <pc:docMk/>
            <pc:sldMk cId="3586182813" sldId="321"/>
            <ac:spMk id="9" creationId="{B767CB99-324F-865B-E322-EBF247D468CD}"/>
          </ac:spMkLst>
        </pc:spChg>
        <pc:spChg chg="del mod topLvl">
          <ac:chgData name="S Bhimesh" userId="8cbc0f08-a9cb-46c3-b564-c1b3742cd6d0" providerId="ADAL" clId="{B3ED5E4C-59FB-40DB-B85C-541ED5787459}" dt="2023-01-31T07:28:02.329" v="615" actId="478"/>
          <ac:spMkLst>
            <pc:docMk/>
            <pc:sldMk cId="3586182813" sldId="321"/>
            <ac:spMk id="10" creationId="{6A06A441-B686-1AFB-D7D5-0728E8E83B82}"/>
          </ac:spMkLst>
        </pc:spChg>
        <pc:spChg chg="del mod topLvl">
          <ac:chgData name="S Bhimesh" userId="8cbc0f08-a9cb-46c3-b564-c1b3742cd6d0" providerId="ADAL" clId="{B3ED5E4C-59FB-40DB-B85C-541ED5787459}" dt="2023-01-31T07:27:53.894" v="611" actId="478"/>
          <ac:spMkLst>
            <pc:docMk/>
            <pc:sldMk cId="3586182813" sldId="321"/>
            <ac:spMk id="11" creationId="{FBC14B92-5450-8168-935B-D5C2C16DC892}"/>
          </ac:spMkLst>
        </pc:spChg>
        <pc:spChg chg="mod topLvl">
          <ac:chgData name="S Bhimesh" userId="8cbc0f08-a9cb-46c3-b564-c1b3742cd6d0" providerId="ADAL" clId="{B3ED5E4C-59FB-40DB-B85C-541ED5787459}" dt="2023-01-31T07:42:33.916" v="1265" actId="13822"/>
          <ac:spMkLst>
            <pc:docMk/>
            <pc:sldMk cId="3586182813" sldId="321"/>
            <ac:spMk id="12" creationId="{C5D981FA-9A8F-0E40-54D0-721137A158ED}"/>
          </ac:spMkLst>
        </pc:spChg>
        <pc:spChg chg="mod topLvl">
          <ac:chgData name="S Bhimesh" userId="8cbc0f08-a9cb-46c3-b564-c1b3742cd6d0" providerId="ADAL" clId="{B3ED5E4C-59FB-40DB-B85C-541ED5787459}" dt="2023-01-31T07:42:43.490" v="1266" actId="13822"/>
          <ac:spMkLst>
            <pc:docMk/>
            <pc:sldMk cId="3586182813" sldId="321"/>
            <ac:spMk id="13" creationId="{0F9E2F36-FF2E-27AA-EA5E-CE3C3EF4E889}"/>
          </ac:spMkLst>
        </pc:spChg>
        <pc:spChg chg="mod topLvl">
          <ac:chgData name="S Bhimesh" userId="8cbc0f08-a9cb-46c3-b564-c1b3742cd6d0" providerId="ADAL" clId="{B3ED5E4C-59FB-40DB-B85C-541ED5787459}" dt="2023-01-31T07:43:03.059" v="1269" actId="13822"/>
          <ac:spMkLst>
            <pc:docMk/>
            <pc:sldMk cId="3586182813" sldId="321"/>
            <ac:spMk id="14" creationId="{F1FFF384-0B25-C6EB-C3D6-64B86BE4E522}"/>
          </ac:spMkLst>
        </pc:spChg>
        <pc:spChg chg="mod topLvl">
          <ac:chgData name="S Bhimesh" userId="8cbc0f08-a9cb-46c3-b564-c1b3742cd6d0" providerId="ADAL" clId="{B3ED5E4C-59FB-40DB-B85C-541ED5787459}" dt="2023-01-31T07:43:03.059" v="1269" actId="13822"/>
          <ac:spMkLst>
            <pc:docMk/>
            <pc:sldMk cId="3586182813" sldId="321"/>
            <ac:spMk id="15" creationId="{83F236B3-391D-5127-3E0A-7E7140E8B6DD}"/>
          </ac:spMkLst>
        </pc:spChg>
        <pc:spChg chg="mod topLvl">
          <ac:chgData name="S Bhimesh" userId="8cbc0f08-a9cb-46c3-b564-c1b3742cd6d0" providerId="ADAL" clId="{B3ED5E4C-59FB-40DB-B85C-541ED5787459}" dt="2023-01-31T07:42:50.508" v="1267" actId="13822"/>
          <ac:spMkLst>
            <pc:docMk/>
            <pc:sldMk cId="3586182813" sldId="321"/>
            <ac:spMk id="16" creationId="{812A6C69-5BD9-B72E-00D8-B9785289F2F5}"/>
          </ac:spMkLst>
        </pc:spChg>
        <pc:spChg chg="mod topLvl">
          <ac:chgData name="S Bhimesh" userId="8cbc0f08-a9cb-46c3-b564-c1b3742cd6d0" providerId="ADAL" clId="{B3ED5E4C-59FB-40DB-B85C-541ED5787459}" dt="2023-01-31T07:43:07.590" v="1270" actId="13822"/>
          <ac:spMkLst>
            <pc:docMk/>
            <pc:sldMk cId="3586182813" sldId="321"/>
            <ac:spMk id="17" creationId="{FEEF2705-5DF5-C348-05FC-8D9E44595097}"/>
          </ac:spMkLst>
        </pc:spChg>
        <pc:spChg chg="mod topLvl">
          <ac:chgData name="S Bhimesh" userId="8cbc0f08-a9cb-46c3-b564-c1b3742cd6d0" providerId="ADAL" clId="{B3ED5E4C-59FB-40DB-B85C-541ED5787459}" dt="2023-01-31T07:42:53.540" v="1268" actId="13822"/>
          <ac:spMkLst>
            <pc:docMk/>
            <pc:sldMk cId="3586182813" sldId="321"/>
            <ac:spMk id="18" creationId="{43FAE504-3D16-7649-E7FE-758364A70B87}"/>
          </ac:spMkLst>
        </pc:spChg>
        <pc:spChg chg="mod topLvl">
          <ac:chgData name="S Bhimesh" userId="8cbc0f08-a9cb-46c3-b564-c1b3742cd6d0" providerId="ADAL" clId="{B3ED5E4C-59FB-40DB-B85C-541ED5787459}" dt="2023-01-31T07:41:51.333" v="1257" actId="12788"/>
          <ac:spMkLst>
            <pc:docMk/>
            <pc:sldMk cId="3586182813" sldId="321"/>
            <ac:spMk id="19" creationId="{4CF0853D-DCF8-6918-CA57-3F19B6F09686}"/>
          </ac:spMkLst>
        </pc:spChg>
        <pc:spChg chg="add mod">
          <ac:chgData name="S Bhimesh" userId="8cbc0f08-a9cb-46c3-b564-c1b3742cd6d0" providerId="ADAL" clId="{B3ED5E4C-59FB-40DB-B85C-541ED5787459}" dt="2023-01-31T07:43:03.059" v="1269" actId="13822"/>
          <ac:spMkLst>
            <pc:docMk/>
            <pc:sldMk cId="3586182813" sldId="321"/>
            <ac:spMk id="52" creationId="{6A25F101-599F-B625-858B-B1B218317503}"/>
          </ac:spMkLst>
        </pc:spChg>
        <pc:spChg chg="add mod">
          <ac:chgData name="S Bhimesh" userId="8cbc0f08-a9cb-46c3-b564-c1b3742cd6d0" providerId="ADAL" clId="{B3ED5E4C-59FB-40DB-B85C-541ED5787459}" dt="2023-01-31T07:43:03.059" v="1269" actId="13822"/>
          <ac:spMkLst>
            <pc:docMk/>
            <pc:sldMk cId="3586182813" sldId="321"/>
            <ac:spMk id="54" creationId="{483CC28E-1685-15F6-F4B8-8CBA1B0F3D68}"/>
          </ac:spMkLst>
        </pc:spChg>
        <pc:spChg chg="add mod">
          <ac:chgData name="S Bhimesh" userId="8cbc0f08-a9cb-46c3-b564-c1b3742cd6d0" providerId="ADAL" clId="{B3ED5E4C-59FB-40DB-B85C-541ED5787459}" dt="2023-01-31T07:43:07.590" v="1270" actId="13822"/>
          <ac:spMkLst>
            <pc:docMk/>
            <pc:sldMk cId="3586182813" sldId="321"/>
            <ac:spMk id="129" creationId="{3352E92C-13F2-F37A-386A-02DC7177F4C2}"/>
          </ac:spMkLst>
        </pc:spChg>
        <pc:spChg chg="add mod">
          <ac:chgData name="S Bhimesh" userId="8cbc0f08-a9cb-46c3-b564-c1b3742cd6d0" providerId="ADAL" clId="{B3ED5E4C-59FB-40DB-B85C-541ED5787459}" dt="2023-01-31T07:42:12.675" v="1260" actId="1076"/>
          <ac:spMkLst>
            <pc:docMk/>
            <pc:sldMk cId="3586182813" sldId="321"/>
            <ac:spMk id="130" creationId="{8FCDDC9E-934A-D8D8-D413-43C18949ECCB}"/>
          </ac:spMkLst>
        </pc:spChg>
        <pc:grpChg chg="del mod">
          <ac:chgData name="S Bhimesh" userId="8cbc0f08-a9cb-46c3-b564-c1b3742cd6d0" providerId="ADAL" clId="{B3ED5E4C-59FB-40DB-B85C-541ED5787459}" dt="2023-01-31T07:27:42.438" v="608" actId="165"/>
          <ac:grpSpMkLst>
            <pc:docMk/>
            <pc:sldMk cId="3586182813" sldId="321"/>
            <ac:grpSpMk id="4" creationId="{43BA67B5-C985-7CB6-01F2-EA823DB040B9}"/>
          </ac:grpSpMkLst>
        </pc:grpChg>
        <pc:graphicFrameChg chg="add del mod modGraphic">
          <ac:chgData name="S Bhimesh" userId="8cbc0f08-a9cb-46c3-b564-c1b3742cd6d0" providerId="ADAL" clId="{B3ED5E4C-59FB-40DB-B85C-541ED5787459}" dt="2023-01-31T07:27:39.949" v="607" actId="18245"/>
          <ac:graphicFrameMkLst>
            <pc:docMk/>
            <pc:sldMk cId="3586182813" sldId="321"/>
            <ac:graphicFrameMk id="2" creationId="{B1F9377D-82DE-776B-4E23-6095A210DE47}"/>
          </ac:graphicFrameMkLst>
        </pc:graphicFrameChg>
        <pc:picChg chg="del mod">
          <ac:chgData name="S Bhimesh" userId="8cbc0f08-a9cb-46c3-b564-c1b3742cd6d0" providerId="ADAL" clId="{B3ED5E4C-59FB-40DB-B85C-541ED5787459}" dt="2023-01-31T07:41:04.400" v="1247" actId="478"/>
          <ac:picMkLst>
            <pc:docMk/>
            <pc:sldMk cId="3586182813" sldId="321"/>
            <ac:picMk id="3" creationId="{2288FA8B-2DD6-EB80-C2DC-AF12D8F74212}"/>
          </ac:picMkLst>
        </pc:picChg>
        <pc:cxnChg chg="add del mod">
          <ac:chgData name="S Bhimesh" userId="8cbc0f08-a9cb-46c3-b564-c1b3742cd6d0" providerId="ADAL" clId="{B3ED5E4C-59FB-40DB-B85C-541ED5787459}" dt="2023-01-31T07:43:45.118" v="1280" actId="692"/>
          <ac:cxnSpMkLst>
            <pc:docMk/>
            <pc:sldMk cId="3586182813" sldId="321"/>
            <ac:cxnSpMk id="21" creationId="{A51CC6E5-7081-5FFE-ED59-B15420BDC391}"/>
          </ac:cxnSpMkLst>
        </pc:cxnChg>
        <pc:cxnChg chg="add del mod">
          <ac:chgData name="S Bhimesh" userId="8cbc0f08-a9cb-46c3-b564-c1b3742cd6d0" providerId="ADAL" clId="{B3ED5E4C-59FB-40DB-B85C-541ED5787459}" dt="2023-01-31T07:30:54.830" v="646" actId="478"/>
          <ac:cxnSpMkLst>
            <pc:docMk/>
            <pc:sldMk cId="3586182813" sldId="321"/>
            <ac:cxnSpMk id="23" creationId="{BAB67E26-9589-D777-FA50-6DBA04579CAF}"/>
          </ac:cxnSpMkLst>
        </pc:cxnChg>
        <pc:cxnChg chg="add del mod">
          <ac:chgData name="S Bhimesh" userId="8cbc0f08-a9cb-46c3-b564-c1b3742cd6d0" providerId="ADAL" clId="{B3ED5E4C-59FB-40DB-B85C-541ED5787459}" dt="2023-01-31T07:43:45.118" v="1280" actId="692"/>
          <ac:cxnSpMkLst>
            <pc:docMk/>
            <pc:sldMk cId="3586182813" sldId="321"/>
            <ac:cxnSpMk id="25" creationId="{6760538D-6DE7-5CDC-5C1B-0640850BB1D9}"/>
          </ac:cxnSpMkLst>
        </pc:cxnChg>
        <pc:cxnChg chg="add del mod">
          <ac:chgData name="S Bhimesh" userId="8cbc0f08-a9cb-46c3-b564-c1b3742cd6d0" providerId="ADAL" clId="{B3ED5E4C-59FB-40DB-B85C-541ED5787459}" dt="2023-01-31T07:43:45.118" v="1280" actId="692"/>
          <ac:cxnSpMkLst>
            <pc:docMk/>
            <pc:sldMk cId="3586182813" sldId="321"/>
            <ac:cxnSpMk id="27" creationId="{EFC10781-7E2A-6E92-92E0-77087DFB0A2C}"/>
          </ac:cxnSpMkLst>
        </pc:cxnChg>
        <pc:cxnChg chg="add del mod">
          <ac:chgData name="S Bhimesh" userId="8cbc0f08-a9cb-46c3-b564-c1b3742cd6d0" providerId="ADAL" clId="{B3ED5E4C-59FB-40DB-B85C-541ED5787459}" dt="2023-01-31T07:31:11.933" v="651" actId="478"/>
          <ac:cxnSpMkLst>
            <pc:docMk/>
            <pc:sldMk cId="3586182813" sldId="321"/>
            <ac:cxnSpMk id="29" creationId="{F3AEC8EF-2A2B-10DF-E5E7-C67B4C55F977}"/>
          </ac:cxnSpMkLst>
        </pc:cxnChg>
        <pc:cxnChg chg="add mod">
          <ac:chgData name="S Bhimesh" userId="8cbc0f08-a9cb-46c3-b564-c1b3742cd6d0" providerId="ADAL" clId="{B3ED5E4C-59FB-40DB-B85C-541ED5787459}" dt="2023-01-31T07:43:45.118" v="1280" actId="692"/>
          <ac:cxnSpMkLst>
            <pc:docMk/>
            <pc:sldMk cId="3586182813" sldId="321"/>
            <ac:cxnSpMk id="31" creationId="{20FEED87-FDBC-F916-CCED-A490FCFB8974}"/>
          </ac:cxnSpMkLst>
        </pc:cxnChg>
        <pc:cxnChg chg="add mod">
          <ac:chgData name="S Bhimesh" userId="8cbc0f08-a9cb-46c3-b564-c1b3742cd6d0" providerId="ADAL" clId="{B3ED5E4C-59FB-40DB-B85C-541ED5787459}" dt="2023-01-31T07:43:45.118" v="1280" actId="692"/>
          <ac:cxnSpMkLst>
            <pc:docMk/>
            <pc:sldMk cId="3586182813" sldId="321"/>
            <ac:cxnSpMk id="33" creationId="{8241BD2A-8C75-09FE-9249-1F54199DA945}"/>
          </ac:cxnSpMkLst>
        </pc:cxnChg>
        <pc:cxnChg chg="add del mod">
          <ac:chgData name="S Bhimesh" userId="8cbc0f08-a9cb-46c3-b564-c1b3742cd6d0" providerId="ADAL" clId="{B3ED5E4C-59FB-40DB-B85C-541ED5787459}" dt="2023-01-31T07:31:37.117" v="656" actId="478"/>
          <ac:cxnSpMkLst>
            <pc:docMk/>
            <pc:sldMk cId="3586182813" sldId="321"/>
            <ac:cxnSpMk id="35" creationId="{343ADA3C-B25F-60F6-BF95-EDCADD033C4F}"/>
          </ac:cxnSpMkLst>
        </pc:cxnChg>
        <pc:cxnChg chg="add mod">
          <ac:chgData name="S Bhimesh" userId="8cbc0f08-a9cb-46c3-b564-c1b3742cd6d0" providerId="ADAL" clId="{B3ED5E4C-59FB-40DB-B85C-541ED5787459}" dt="2023-01-31T07:43:45.118" v="1280" actId="692"/>
          <ac:cxnSpMkLst>
            <pc:docMk/>
            <pc:sldMk cId="3586182813" sldId="321"/>
            <ac:cxnSpMk id="37" creationId="{E4A8607C-D0DE-5BC7-B806-E20E85BE935E}"/>
          </ac:cxnSpMkLst>
        </pc:cxnChg>
        <pc:cxnChg chg="add mod">
          <ac:chgData name="S Bhimesh" userId="8cbc0f08-a9cb-46c3-b564-c1b3742cd6d0" providerId="ADAL" clId="{B3ED5E4C-59FB-40DB-B85C-541ED5787459}" dt="2023-01-31T07:43:45.118" v="1280" actId="692"/>
          <ac:cxnSpMkLst>
            <pc:docMk/>
            <pc:sldMk cId="3586182813" sldId="321"/>
            <ac:cxnSpMk id="39" creationId="{C36E6BE6-359C-7443-0EE7-4847279CC3C6}"/>
          </ac:cxnSpMkLst>
        </pc:cxnChg>
        <pc:cxnChg chg="add mod">
          <ac:chgData name="S Bhimesh" userId="8cbc0f08-a9cb-46c3-b564-c1b3742cd6d0" providerId="ADAL" clId="{B3ED5E4C-59FB-40DB-B85C-541ED5787459}" dt="2023-01-31T07:43:45.118" v="1280" actId="692"/>
          <ac:cxnSpMkLst>
            <pc:docMk/>
            <pc:sldMk cId="3586182813" sldId="321"/>
            <ac:cxnSpMk id="163" creationId="{1F2CAF63-70D8-1AC4-EB5F-E8AB3E1A8DEA}"/>
          </ac:cxnSpMkLst>
        </pc:cxnChg>
        <pc:cxnChg chg="add mod">
          <ac:chgData name="S Bhimesh" userId="8cbc0f08-a9cb-46c3-b564-c1b3742cd6d0" providerId="ADAL" clId="{B3ED5E4C-59FB-40DB-B85C-541ED5787459}" dt="2023-01-31T07:43:45.118" v="1280" actId="692"/>
          <ac:cxnSpMkLst>
            <pc:docMk/>
            <pc:sldMk cId="3586182813" sldId="321"/>
            <ac:cxnSpMk id="165" creationId="{D74A3FCB-7165-5EA4-DB08-9F5EFC8C4C5B}"/>
          </ac:cxnSpMkLst>
        </pc:cxnChg>
        <pc:cxnChg chg="add mod">
          <ac:chgData name="S Bhimesh" userId="8cbc0f08-a9cb-46c3-b564-c1b3742cd6d0" providerId="ADAL" clId="{B3ED5E4C-59FB-40DB-B85C-541ED5787459}" dt="2023-01-31T07:43:45.118" v="1280" actId="692"/>
          <ac:cxnSpMkLst>
            <pc:docMk/>
            <pc:sldMk cId="3586182813" sldId="321"/>
            <ac:cxnSpMk id="167" creationId="{0BFB0F49-D290-A773-23AE-72C991270A11}"/>
          </ac:cxnSpMkLst>
        </pc:cxnChg>
        <pc:cxnChg chg="add mod">
          <ac:chgData name="S Bhimesh" userId="8cbc0f08-a9cb-46c3-b564-c1b3742cd6d0" providerId="ADAL" clId="{B3ED5E4C-59FB-40DB-B85C-541ED5787459}" dt="2023-01-31T07:43:45.118" v="1280" actId="692"/>
          <ac:cxnSpMkLst>
            <pc:docMk/>
            <pc:sldMk cId="3586182813" sldId="321"/>
            <ac:cxnSpMk id="169" creationId="{E987E3CF-C7D3-0F2F-2E32-5AFF9FB93DF6}"/>
          </ac:cxnSpMkLst>
        </pc:cxnChg>
      </pc:sldChg>
    </pc:docChg>
  </pc:docChgLst>
  <pc:docChgLst>
    <pc:chgData name="Guest User" userId="S::urn:spo:anon#5ee8523456c47f4c51bb45cfa0372c7e3853f84ab39d700ba61633621dc7e2ea::" providerId="AD" clId="Web-{AD2A3984-FB47-0BC4-67E3-E843D84796AA}"/>
    <pc:docChg chg="mod">
      <pc:chgData name="Guest User" userId="S::urn:spo:anon#5ee8523456c47f4c51bb45cfa0372c7e3853f84ab39d700ba61633621dc7e2ea::" providerId="AD" clId="Web-{AD2A3984-FB47-0BC4-67E3-E843D84796AA}" dt="2023-01-31T09:14:18.978" v="31"/>
      <pc:docMkLst>
        <pc:docMk/>
      </pc:docMkLst>
      <pc:sldChg chg="addCm">
        <pc:chgData name="Guest User" userId="S::urn:spo:anon#5ee8523456c47f4c51bb45cfa0372c7e3853f84ab39d700ba61633621dc7e2ea::" providerId="AD" clId="Web-{AD2A3984-FB47-0BC4-67E3-E843D84796AA}" dt="2023-01-31T08:14:15.905" v="6"/>
        <pc:sldMkLst>
          <pc:docMk/>
          <pc:sldMk cId="0" sldId="258"/>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14:15.905" v="6"/>
              <pc2:cmMkLst xmlns:pc2="http://schemas.microsoft.com/office/powerpoint/2019/9/main/command">
                <pc:docMk/>
                <pc:sldMk cId="0" sldId="258"/>
                <pc2:cmMk id="{886B1AAF-84A4-4EBB-BC42-03196F18872F}"/>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13:50.686" v="5"/>
              <pc2:cmMkLst xmlns:pc2="http://schemas.microsoft.com/office/powerpoint/2019/9/main/command">
                <pc:docMk/>
                <pc:sldMk cId="0" sldId="258"/>
                <pc2:cmMk id="{0703E1C1-D43B-4E87-83B8-A991106C3492}"/>
              </pc2:cmMkLst>
            </pc226:cmChg>
          </p:ext>
        </pc:extLst>
      </pc:sldChg>
      <pc:sldChg chg="addCm">
        <pc:chgData name="Guest User" userId="S::urn:spo:anon#5ee8523456c47f4c51bb45cfa0372c7e3853f84ab39d700ba61633621dc7e2ea::" providerId="AD" clId="Web-{AD2A3984-FB47-0BC4-67E3-E843D84796AA}" dt="2023-01-31T08:19:27.227" v="16"/>
        <pc:sldMkLst>
          <pc:docMk/>
          <pc:sldMk cId="0" sldId="262"/>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19:27.227" v="16"/>
              <pc2:cmMkLst xmlns:pc2="http://schemas.microsoft.com/office/powerpoint/2019/9/main/command">
                <pc:docMk/>
                <pc:sldMk cId="0" sldId="262"/>
                <pc2:cmMk id="{93F6154C-1BE4-47DF-94F4-4013B17269FA}"/>
              </pc2:cmMkLst>
            </pc226:cmChg>
          </p:ext>
        </pc:extLst>
      </pc:sldChg>
      <pc:sldChg chg="addCm">
        <pc:chgData name="Guest User" userId="S::urn:spo:anon#5ee8523456c47f4c51bb45cfa0372c7e3853f84ab39d700ba61633621dc7e2ea::" providerId="AD" clId="Web-{AD2A3984-FB47-0BC4-67E3-E843D84796AA}" dt="2023-01-31T08:20:17.353" v="17"/>
        <pc:sldMkLst>
          <pc:docMk/>
          <pc:sldMk cId="850980495" sldId="265"/>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20:17.353" v="17"/>
              <pc2:cmMkLst xmlns:pc2="http://schemas.microsoft.com/office/powerpoint/2019/9/main/command">
                <pc:docMk/>
                <pc:sldMk cId="850980495" sldId="265"/>
                <pc2:cmMk id="{3F1FC571-CF68-4F80-BC1B-71781E4CE7C1}"/>
              </pc2:cmMkLst>
            </pc226:cmChg>
          </p:ext>
        </pc:extLst>
      </pc:sldChg>
      <pc:sldChg chg="addCm">
        <pc:chgData name="Guest User" userId="S::urn:spo:anon#5ee8523456c47f4c51bb45cfa0372c7e3853f84ab39d700ba61633621dc7e2ea::" providerId="AD" clId="Web-{AD2A3984-FB47-0BC4-67E3-E843D84796AA}" dt="2023-01-31T08:13:31.232" v="4"/>
        <pc:sldMkLst>
          <pc:docMk/>
          <pc:sldMk cId="469952844" sldId="288"/>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13:31.232" v="4"/>
              <pc2:cmMkLst xmlns:pc2="http://schemas.microsoft.com/office/powerpoint/2019/9/main/command">
                <pc:docMk/>
                <pc:sldMk cId="469952844" sldId="288"/>
                <pc2:cmMk id="{249D5101-25A4-4B2D-B740-067D82B96AA6}"/>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13:00.966" v="2"/>
              <pc2:cmMkLst xmlns:pc2="http://schemas.microsoft.com/office/powerpoint/2019/9/main/command">
                <pc:docMk/>
                <pc:sldMk cId="469952844" sldId="288"/>
                <pc2:cmMk id="{A68C5236-501C-4AE0-BBB1-845D671AA7B1}"/>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13:18.873" v="3"/>
              <pc2:cmMkLst xmlns:pc2="http://schemas.microsoft.com/office/powerpoint/2019/9/main/command">
                <pc:docMk/>
                <pc:sldMk cId="469952844" sldId="288"/>
                <pc2:cmMk id="{D6F3E055-F846-4334-9689-7286D6B75F51}"/>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12:43.013" v="1"/>
              <pc2:cmMkLst xmlns:pc2="http://schemas.microsoft.com/office/powerpoint/2019/9/main/command">
                <pc:docMk/>
                <pc:sldMk cId="469952844" sldId="288"/>
                <pc2:cmMk id="{6D4FE592-F8EB-4C1C-A051-DE5D4CB15D98}"/>
              </pc2:cmMkLst>
            </pc226:cmChg>
          </p:ext>
        </pc:extLst>
      </pc:sldChg>
      <pc:sldChg chg="addCm modCm">
        <pc:chgData name="Guest User" userId="S::urn:spo:anon#5ee8523456c47f4c51bb45cfa0372c7e3853f84ab39d700ba61633621dc7e2ea::" providerId="AD" clId="Web-{AD2A3984-FB47-0BC4-67E3-E843D84796AA}" dt="2023-01-31T08:16:51.548" v="11"/>
        <pc:sldMkLst>
          <pc:docMk/>
          <pc:sldMk cId="508702860" sldId="290"/>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15:27.500" v="8"/>
              <pc2:cmMkLst xmlns:pc2="http://schemas.microsoft.com/office/powerpoint/2019/9/main/command">
                <pc:docMk/>
                <pc:sldMk cId="508702860" sldId="290"/>
                <pc2:cmMk id="{2DD1933D-D720-4CA0-947D-1AEE90426C0A}"/>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16:51.548" v="11"/>
              <pc2:cmMkLst xmlns:pc2="http://schemas.microsoft.com/office/powerpoint/2019/9/main/command">
                <pc:docMk/>
                <pc:sldMk cId="508702860" sldId="290"/>
                <pc2:cmMk id="{FC971AB8-C2A8-46A5-BD64-2868B858462E}"/>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15:04.656" v="7"/>
              <pc2:cmMkLst xmlns:pc2="http://schemas.microsoft.com/office/powerpoint/2019/9/main/command">
                <pc:docMk/>
                <pc:sldMk cId="508702860" sldId="290"/>
                <pc2:cmMk id="{452786C4-534B-456C-B9C7-385F07868B1A}"/>
              </pc2:cmMkLst>
            </pc226:cmChg>
            <pc226:cmChg xmlns:pc226="http://schemas.microsoft.com/office/powerpoint/2022/06/main/command" chg="add mod">
              <pc226:chgData name="Guest User" userId="S::urn:spo:anon#5ee8523456c47f4c51bb45cfa0372c7e3853f84ab39d700ba61633621dc7e2ea::" providerId="AD" clId="Web-{AD2A3984-FB47-0BC4-67E3-E843D84796AA}" dt="2023-01-31T08:16:27.751" v="10"/>
              <pc2:cmMkLst xmlns:pc2="http://schemas.microsoft.com/office/powerpoint/2019/9/main/command">
                <pc:docMk/>
                <pc:sldMk cId="508702860" sldId="290"/>
                <pc2:cmMk id="{76F36FE3-1DAE-4D35-BB15-67ADD7C99559}"/>
              </pc2:cmMkLst>
            </pc226:cmChg>
          </p:ext>
        </pc:extLst>
      </pc:sldChg>
      <pc:sldChg chg="addCm delCm">
        <pc:chgData name="Guest User" userId="S::urn:spo:anon#5ee8523456c47f4c51bb45cfa0372c7e3853f84ab39d700ba61633621dc7e2ea::" providerId="AD" clId="Web-{AD2A3984-FB47-0BC4-67E3-E843D84796AA}" dt="2023-01-31T08:22:27.511" v="22"/>
        <pc:sldMkLst>
          <pc:docMk/>
          <pc:sldMk cId="2607395622" sldId="291"/>
        </pc:sldMkLst>
        <pc:extLst>
          <p:ext xmlns:p="http://schemas.openxmlformats.org/presentationml/2006/main" uri="{D6D511B9-2390-475A-947B-AFAB55BFBCF1}">
            <pc226:cmChg xmlns:pc226="http://schemas.microsoft.com/office/powerpoint/2022/06/main/command" chg="add del">
              <pc226:chgData name="Guest User" userId="S::urn:spo:anon#5ee8523456c47f4c51bb45cfa0372c7e3853f84ab39d700ba61633621dc7e2ea::" providerId="AD" clId="Web-{AD2A3984-FB47-0BC4-67E3-E843D84796AA}" dt="2023-01-31T08:22:27.511" v="22"/>
              <pc2:cmMkLst xmlns:pc2="http://schemas.microsoft.com/office/powerpoint/2019/9/main/command">
                <pc:docMk/>
                <pc:sldMk cId="2607395622" sldId="291"/>
                <pc2:cmMk id="{9A2F4FA8-4359-4864-A4BF-C77B68E2C090}"/>
              </pc2:cmMkLst>
            </pc226:cmChg>
          </p:ext>
        </pc:extLst>
      </pc:sldChg>
      <pc:sldChg chg="addCm">
        <pc:chgData name="Guest User" userId="S::urn:spo:anon#5ee8523456c47f4c51bb45cfa0372c7e3853f84ab39d700ba61633621dc7e2ea::" providerId="AD" clId="Web-{AD2A3984-FB47-0BC4-67E3-E843D84796AA}" dt="2023-01-31T08:17:55.335" v="14"/>
        <pc:sldMkLst>
          <pc:docMk/>
          <pc:sldMk cId="1835853431" sldId="292"/>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17:03.283" v="12"/>
              <pc2:cmMkLst xmlns:pc2="http://schemas.microsoft.com/office/powerpoint/2019/9/main/command">
                <pc:docMk/>
                <pc:sldMk cId="1835853431" sldId="292"/>
                <pc2:cmMk id="{CACCC324-D14A-4041-9649-A8D85062FFAE}"/>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17:55.335" v="14"/>
              <pc2:cmMkLst xmlns:pc2="http://schemas.microsoft.com/office/powerpoint/2019/9/main/command">
                <pc:docMk/>
                <pc:sldMk cId="1835853431" sldId="292"/>
                <pc2:cmMk id="{F0AE2CC2-0D9D-4EC3-8A8C-C037BDC6FA70}"/>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17:40.725" v="13"/>
              <pc2:cmMkLst xmlns:pc2="http://schemas.microsoft.com/office/powerpoint/2019/9/main/command">
                <pc:docMk/>
                <pc:sldMk cId="1835853431" sldId="292"/>
                <pc2:cmMk id="{7B8A5ACB-C856-40A8-985B-50676404A82B}"/>
              </pc2:cmMkLst>
            </pc226:cmChg>
          </p:ext>
        </pc:extLst>
      </pc:sldChg>
      <pc:sldChg chg="addCm">
        <pc:chgData name="Guest User" userId="S::urn:spo:anon#5ee8523456c47f4c51bb45cfa0372c7e3853f84ab39d700ba61633621dc7e2ea::" providerId="AD" clId="Web-{AD2A3984-FB47-0BC4-67E3-E843D84796AA}" dt="2023-01-31T08:21:33.635" v="20"/>
        <pc:sldMkLst>
          <pc:docMk/>
          <pc:sldMk cId="2963067113" sldId="293"/>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21:02.697" v="19"/>
              <pc2:cmMkLst xmlns:pc2="http://schemas.microsoft.com/office/powerpoint/2019/9/main/command">
                <pc:docMk/>
                <pc:sldMk cId="2963067113" sldId="293"/>
                <pc2:cmMk id="{7D0B4D11-9A47-4C03-9FF3-9509D680B1C3}"/>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21:33.635" v="20"/>
              <pc2:cmMkLst xmlns:pc2="http://schemas.microsoft.com/office/powerpoint/2019/9/main/command">
                <pc:docMk/>
                <pc:sldMk cId="2963067113" sldId="293"/>
                <pc2:cmMk id="{09FEC328-A7BB-4672-A02B-A86AB7C759B0}"/>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20:50.244" v="18"/>
              <pc2:cmMkLst xmlns:pc2="http://schemas.microsoft.com/office/powerpoint/2019/9/main/command">
                <pc:docMk/>
                <pc:sldMk cId="2963067113" sldId="293"/>
                <pc2:cmMk id="{8B3F7983-0CEA-45BB-9223-21AF5B39ED75}"/>
              </pc2:cmMkLst>
            </pc226:cmChg>
          </p:ext>
        </pc:extLst>
      </pc:sldChg>
      <pc:sldChg chg="addCm">
        <pc:chgData name="Guest User" userId="S::urn:spo:anon#5ee8523456c47f4c51bb45cfa0372c7e3853f84ab39d700ba61633621dc7e2ea::" providerId="AD" clId="Web-{AD2A3984-FB47-0BC4-67E3-E843D84796AA}" dt="2023-01-31T08:18:50.757" v="15"/>
        <pc:sldMkLst>
          <pc:docMk/>
          <pc:sldMk cId="3185906571" sldId="294"/>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18:50.757" v="15"/>
              <pc2:cmMkLst xmlns:pc2="http://schemas.microsoft.com/office/powerpoint/2019/9/main/command">
                <pc:docMk/>
                <pc:sldMk cId="3185906571" sldId="294"/>
                <pc2:cmMk id="{877718D5-2B74-4366-96FE-3901E662C96E}"/>
              </pc2:cmMkLst>
            </pc226:cmChg>
          </p:ext>
        </pc:extLst>
      </pc:sldChg>
      <pc:sldChg chg="addCm">
        <pc:chgData name="Guest User" userId="S::urn:spo:anon#5ee8523456c47f4c51bb45cfa0372c7e3853f84ab39d700ba61633621dc7e2ea::" providerId="AD" clId="Web-{AD2A3984-FB47-0BC4-67E3-E843D84796AA}" dt="2023-01-31T08:23:38.981" v="23"/>
        <pc:sldMkLst>
          <pc:docMk/>
          <pc:sldMk cId="30669242" sldId="300"/>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23:38.981" v="23"/>
              <pc2:cmMkLst xmlns:pc2="http://schemas.microsoft.com/office/powerpoint/2019/9/main/command">
                <pc:docMk/>
                <pc:sldMk cId="30669242" sldId="300"/>
                <pc2:cmMk id="{7B0B6F08-CD1B-41FD-B248-D3579C44685F}"/>
              </pc2:cmMkLst>
            </pc226:cmChg>
          </p:ext>
        </pc:extLst>
      </pc:sldChg>
      <pc:sldChg chg="addCm">
        <pc:chgData name="Guest User" userId="S::urn:spo:anon#5ee8523456c47f4c51bb45cfa0372c7e3853f84ab39d700ba61633621dc7e2ea::" providerId="AD" clId="Web-{AD2A3984-FB47-0BC4-67E3-E843D84796AA}" dt="2023-01-31T08:28:35.018" v="26"/>
        <pc:sldMkLst>
          <pc:docMk/>
          <pc:sldMk cId="2446684839" sldId="302"/>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25:51.452" v="25"/>
              <pc2:cmMkLst xmlns:pc2="http://schemas.microsoft.com/office/powerpoint/2019/9/main/command">
                <pc:docMk/>
                <pc:sldMk cId="2446684839" sldId="302"/>
                <pc2:cmMk id="{12995538-B834-41E1-8850-17BFB42591ED}"/>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25:34.311" v="24"/>
              <pc2:cmMkLst xmlns:pc2="http://schemas.microsoft.com/office/powerpoint/2019/9/main/command">
                <pc:docMk/>
                <pc:sldMk cId="2446684839" sldId="302"/>
                <pc2:cmMk id="{C0FA9898-2089-404E-B59A-6F981EF9BDD2}"/>
              </pc2:cmMkLst>
            </pc226:cmChg>
            <pc226:cmChg xmlns:pc226="http://schemas.microsoft.com/office/powerpoint/2022/06/main/command" chg="add">
              <pc226:chgData name="Guest User" userId="S::urn:spo:anon#5ee8523456c47f4c51bb45cfa0372c7e3853f84ab39d700ba61633621dc7e2ea::" providerId="AD" clId="Web-{AD2A3984-FB47-0BC4-67E3-E843D84796AA}" dt="2023-01-31T08:28:35.018" v="26"/>
              <pc2:cmMkLst xmlns:pc2="http://schemas.microsoft.com/office/powerpoint/2019/9/main/command">
                <pc:docMk/>
                <pc:sldMk cId="2446684839" sldId="302"/>
                <pc2:cmMk id="{24A005A8-A70D-43B4-A7A4-761A9F9FC87A}"/>
              </pc2:cmMkLst>
            </pc226:cmChg>
          </p:ext>
        </pc:extLst>
      </pc:sldChg>
      <pc:sldChg chg="addCm">
        <pc:chgData name="Guest User" userId="S::urn:spo:anon#5ee8523456c47f4c51bb45cfa0372c7e3853f84ab39d700ba61633621dc7e2ea::" providerId="AD" clId="Web-{AD2A3984-FB47-0BC4-67E3-E843D84796AA}" dt="2023-01-31T08:45:45.530" v="27"/>
        <pc:sldMkLst>
          <pc:docMk/>
          <pc:sldMk cId="3497457932" sldId="304"/>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45:45.530" v="27"/>
              <pc2:cmMkLst xmlns:pc2="http://schemas.microsoft.com/office/powerpoint/2019/9/main/command">
                <pc:docMk/>
                <pc:sldMk cId="3497457932" sldId="304"/>
                <pc2:cmMk id="{BB8BD0B2-F336-4030-A39E-A2504BF71723}"/>
              </pc2:cmMkLst>
            </pc226:cmChg>
          </p:ext>
        </pc:extLst>
      </pc:sldChg>
      <pc:sldChg chg="addCm">
        <pc:chgData name="Guest User" userId="S::urn:spo:anon#5ee8523456c47f4c51bb45cfa0372c7e3853f84ab39d700ba61633621dc7e2ea::" providerId="AD" clId="Web-{AD2A3984-FB47-0BC4-67E3-E843D84796AA}" dt="2023-01-31T08:46:09.077" v="28"/>
        <pc:sldMkLst>
          <pc:docMk/>
          <pc:sldMk cId="1858722216" sldId="305"/>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46:09.077" v="28"/>
              <pc2:cmMkLst xmlns:pc2="http://schemas.microsoft.com/office/powerpoint/2019/9/main/command">
                <pc:docMk/>
                <pc:sldMk cId="1858722216" sldId="305"/>
                <pc2:cmMk id="{B9C664D2-C071-438B-8AA4-896D653A035C}"/>
              </pc2:cmMkLst>
            </pc226:cmChg>
          </p:ext>
        </pc:extLst>
      </pc:sldChg>
      <pc:sldChg chg="addCm">
        <pc:chgData name="Guest User" userId="S::urn:spo:anon#5ee8523456c47f4c51bb45cfa0372c7e3853f84ab39d700ba61633621dc7e2ea::" providerId="AD" clId="Web-{AD2A3984-FB47-0BC4-67E3-E843D84796AA}" dt="2023-01-31T08:46:24.109" v="29"/>
        <pc:sldMkLst>
          <pc:docMk/>
          <pc:sldMk cId="3469701476" sldId="306"/>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8:46:24.109" v="29"/>
              <pc2:cmMkLst xmlns:pc2="http://schemas.microsoft.com/office/powerpoint/2019/9/main/command">
                <pc:docMk/>
                <pc:sldMk cId="3469701476" sldId="306"/>
                <pc2:cmMk id="{32FA86E5-4E92-4261-9938-3EA3EFA52063}"/>
              </pc2:cmMkLst>
            </pc226:cmChg>
          </p:ext>
        </pc:extLst>
      </pc:sldChg>
      <pc:sldChg chg="addCm">
        <pc:chgData name="Guest User" userId="S::urn:spo:anon#5ee8523456c47f4c51bb45cfa0372c7e3853f84ab39d700ba61633621dc7e2ea::" providerId="AD" clId="Web-{AD2A3984-FB47-0BC4-67E3-E843D84796AA}" dt="2023-01-31T09:13:57.400" v="30"/>
        <pc:sldMkLst>
          <pc:docMk/>
          <pc:sldMk cId="972803578" sldId="309"/>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9:13:57.400" v="30"/>
              <pc2:cmMkLst xmlns:pc2="http://schemas.microsoft.com/office/powerpoint/2019/9/main/command">
                <pc:docMk/>
                <pc:sldMk cId="972803578" sldId="309"/>
                <pc2:cmMk id="{2F11C5F5-43BE-46E8-A5FB-2DBAB6F8CD9E}"/>
              </pc2:cmMkLst>
            </pc226:cmChg>
          </p:ext>
        </pc:extLst>
      </pc:sldChg>
      <pc:sldChg chg="addCm">
        <pc:chgData name="Guest User" userId="S::urn:spo:anon#5ee8523456c47f4c51bb45cfa0372c7e3853f84ab39d700ba61633621dc7e2ea::" providerId="AD" clId="Web-{AD2A3984-FB47-0BC4-67E3-E843D84796AA}" dt="2023-01-31T09:14:18.978" v="31"/>
        <pc:sldMkLst>
          <pc:docMk/>
          <pc:sldMk cId="2476392303" sldId="310"/>
        </pc:sldMkLst>
        <pc:extLst>
          <p:ext xmlns:p="http://schemas.openxmlformats.org/presentationml/2006/main" uri="{D6D511B9-2390-475A-947B-AFAB55BFBCF1}">
            <pc226:cmChg xmlns:pc226="http://schemas.microsoft.com/office/powerpoint/2022/06/main/command" chg="add">
              <pc226:chgData name="Guest User" userId="S::urn:spo:anon#5ee8523456c47f4c51bb45cfa0372c7e3853f84ab39d700ba61633621dc7e2ea::" providerId="AD" clId="Web-{AD2A3984-FB47-0BC4-67E3-E843D84796AA}" dt="2023-01-31T09:14:18.978" v="31"/>
              <pc2:cmMkLst xmlns:pc2="http://schemas.microsoft.com/office/powerpoint/2019/9/main/command">
                <pc:docMk/>
                <pc:sldMk cId="2476392303" sldId="310"/>
                <pc2:cmMk id="{1F093618-24AA-4405-8ADF-BA47245C8578}"/>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71799F-5FF7-4ABC-9CEB-F7CD4BC6F5D5}" type="datetimeFigureOut">
              <a:rPr lang="en-US" smtClean="0"/>
              <a:t>31-Jan-23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1E8057-710D-4845-9902-CD30C2131DBB}" type="slidenum">
              <a:rPr lang="en-US" smtClean="0"/>
              <a:t>‹#›</a:t>
            </a:fld>
            <a:endParaRPr lang="en-US"/>
          </a:p>
        </p:txBody>
      </p:sp>
    </p:spTree>
    <p:extLst>
      <p:ext uri="{BB962C8B-B14F-4D97-AF65-F5344CB8AC3E}">
        <p14:creationId xmlns:p14="http://schemas.microsoft.com/office/powerpoint/2010/main" val="810370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Highlights: Introduce yourself and the session.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Key Takeaways: NA</a:t>
            </a:r>
            <a:endParaRPr/>
          </a:p>
        </p:txBody>
      </p:sp>
      <p:sp>
        <p:nvSpPr>
          <p:cNvPr id="108" name="Google Shape;10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312841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1669445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996849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32155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233403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193404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2079624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587095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45531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57cc91974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1257cc91974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2 minutes</a:t>
            </a:r>
            <a:endParaRPr sz="1000"/>
          </a:p>
          <a:p>
            <a:pPr marL="0" lvl="0" indent="0" algn="l" rtl="0">
              <a:lnSpc>
                <a:spcPct val="100000"/>
              </a:lnSpc>
              <a:spcBef>
                <a:spcPts val="0"/>
              </a:spcBef>
              <a:spcAft>
                <a:spcPts val="0"/>
              </a:spcAft>
              <a:buSzPts val="1400"/>
              <a:buNone/>
            </a:pPr>
            <a:r>
              <a:rPr lang="en-US" sz="1000"/>
              <a:t>Highlights: Connect the discussion to the topics for the day. Provide an overview the concepts and tasks that will be covered in the session. Introduce the session outcomes.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What should learners be able to do at the end of this session? </a:t>
            </a:r>
            <a:endParaRPr sz="1000"/>
          </a:p>
          <a:p>
            <a:pPr marL="0" lvl="0" indent="0" algn="l" rtl="0">
              <a:lnSpc>
                <a:spcPct val="100000"/>
              </a:lnSpc>
              <a:spcBef>
                <a:spcPts val="0"/>
              </a:spcBef>
              <a:spcAft>
                <a:spcPts val="0"/>
              </a:spcAft>
              <a:buSzPts val="1400"/>
              <a:buNone/>
            </a:pPr>
            <a:endParaRPr sz="1000"/>
          </a:p>
        </p:txBody>
      </p:sp>
      <p:sp>
        <p:nvSpPr>
          <p:cNvPr id="124" name="Google Shape;124;g1257cc91974_0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667012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1165038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3252540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393368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870084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196536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3497380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398161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50366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extLst>
      <p:ext uri="{BB962C8B-B14F-4D97-AF65-F5344CB8AC3E}">
        <p14:creationId xmlns:p14="http://schemas.microsoft.com/office/powerpoint/2010/main" val="1954870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3932065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2047447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3330348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619437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3167326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2035189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4025235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3921852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extLst>
      <p:ext uri="{BB962C8B-B14F-4D97-AF65-F5344CB8AC3E}">
        <p14:creationId xmlns:p14="http://schemas.microsoft.com/office/powerpoint/2010/main" val="196877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367643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2342040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67f4ec439_0_9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1267f4ec439_0_9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58775" marR="0" lvl="0" indent="-244475" algn="l" rtl="0">
              <a:lnSpc>
                <a:spcPct val="100000"/>
              </a:lnSpc>
              <a:spcBef>
                <a:spcPts val="0"/>
              </a:spcBef>
              <a:spcAft>
                <a:spcPts val="0"/>
              </a:spcAft>
              <a:buClr>
                <a:srgbClr val="404040"/>
              </a:buClr>
              <a:buSzPts val="800"/>
              <a:buFont typeface="Roboto"/>
              <a:buNone/>
            </a:pPr>
            <a:endParaRPr sz="800"/>
          </a:p>
        </p:txBody>
      </p:sp>
      <p:sp>
        <p:nvSpPr>
          <p:cNvPr id="377" name="Google Shape;377;g1267f4ec439_0_9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772105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262526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7cc91974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1257cc91974_0_1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00"/>
              <a:t>Duration: 10 minutes</a:t>
            </a:r>
            <a:endParaRPr sz="1000"/>
          </a:p>
          <a:p>
            <a:pPr marL="0" lvl="0" indent="0" algn="l" rtl="0">
              <a:lnSpc>
                <a:spcPct val="100000"/>
              </a:lnSpc>
              <a:spcBef>
                <a:spcPts val="0"/>
              </a:spcBef>
              <a:spcAft>
                <a:spcPts val="0"/>
              </a:spcAft>
              <a:buSzPts val="1400"/>
              <a:buNone/>
            </a:pPr>
            <a:r>
              <a:rPr lang="en-US" sz="1000"/>
              <a:t>Highlights: </a:t>
            </a:r>
            <a:endParaRPr sz="1000"/>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Introduce the definition.</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Identify the unique attributes. </a:t>
            </a:r>
            <a:endParaRPr sz="1000">
              <a:solidFill>
                <a:srgbClr val="404040"/>
              </a:solidFill>
            </a:endParaRPr>
          </a:p>
          <a:p>
            <a:pPr marL="457200" lvl="0" indent="-292100" algn="l" rtl="0">
              <a:lnSpc>
                <a:spcPct val="115000"/>
              </a:lnSpc>
              <a:spcBef>
                <a:spcPts val="0"/>
              </a:spcBef>
              <a:spcAft>
                <a:spcPts val="0"/>
              </a:spcAft>
              <a:buClr>
                <a:srgbClr val="404040"/>
              </a:buClr>
              <a:buSzPts val="1000"/>
              <a:buFont typeface="Calibri"/>
              <a:buChar char="●"/>
            </a:pPr>
            <a:r>
              <a:rPr lang="en-US" sz="1000">
                <a:solidFill>
                  <a:srgbClr val="404040"/>
                </a:solidFill>
              </a:rPr>
              <a:t>Provide examples to elaborate the concept and non-examples to show the difference. </a:t>
            </a:r>
            <a:endParaRPr sz="1000">
              <a:solidFill>
                <a:srgbClr val="404040"/>
              </a:solidFill>
            </a:endParaRPr>
          </a:p>
          <a:p>
            <a:pPr marL="457200" lvl="0" indent="-292100" algn="l" rtl="0">
              <a:lnSpc>
                <a:spcPct val="115000"/>
              </a:lnSpc>
              <a:spcBef>
                <a:spcPts val="0"/>
              </a:spcBef>
              <a:spcAft>
                <a:spcPts val="0"/>
              </a:spcAft>
              <a:buClr>
                <a:srgbClr val="404040"/>
              </a:buClr>
              <a:buSzPts val="1000"/>
              <a:buChar char="●"/>
            </a:pPr>
            <a:r>
              <a:rPr lang="en-US" sz="1000">
                <a:solidFill>
                  <a:srgbClr val="404040"/>
                </a:solidFill>
              </a:rPr>
              <a:t>Use whiteboard if required.</a:t>
            </a:r>
            <a:endParaRPr sz="1000">
              <a:solidFill>
                <a:srgbClr val="404040"/>
              </a:solidFill>
            </a:endParaRPr>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r>
              <a:rPr lang="en-US" sz="1000"/>
              <a:t>Key Takeaways: </a:t>
            </a:r>
            <a:endParaRPr sz="1000"/>
          </a:p>
          <a:p>
            <a:pPr marL="0" lvl="0" indent="0" algn="l" rtl="0">
              <a:lnSpc>
                <a:spcPct val="100000"/>
              </a:lnSpc>
              <a:spcBef>
                <a:spcPts val="0"/>
              </a:spcBef>
              <a:spcAft>
                <a:spcPts val="0"/>
              </a:spcAft>
              <a:buSzPts val="1400"/>
              <a:buNone/>
            </a:pPr>
            <a:r>
              <a:rPr lang="en-US" sz="1000"/>
              <a:t>In what ways, learners can use the concept in real-life situations to provide solutions or solve problems.</a:t>
            </a: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a:p>
            <a:pPr marL="0" lvl="0" indent="0" algn="l" rtl="0">
              <a:lnSpc>
                <a:spcPct val="100000"/>
              </a:lnSpc>
              <a:spcBef>
                <a:spcPts val="0"/>
              </a:spcBef>
              <a:spcAft>
                <a:spcPts val="0"/>
              </a:spcAft>
              <a:buSzPts val="1400"/>
              <a:buNone/>
            </a:pPr>
            <a:endParaRPr sz="1000"/>
          </a:p>
        </p:txBody>
      </p:sp>
      <p:sp>
        <p:nvSpPr>
          <p:cNvPr id="152" name="Google Shape;152;g1257cc91974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1468405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Icebreaker/Poll">
    <p:spTree>
      <p:nvGrpSpPr>
        <p:cNvPr id="1" name=""/>
        <p:cNvGrpSpPr/>
        <p:nvPr/>
      </p:nvGrpSpPr>
      <p:grpSpPr>
        <a:xfrm>
          <a:off x="0" y="0"/>
          <a:ext cx="0" cy="0"/>
          <a:chOff x="0" y="0"/>
          <a:chExt cx="0" cy="0"/>
        </a:xfrm>
      </p:grpSpPr>
      <p:pic>
        <p:nvPicPr>
          <p:cNvPr id="12" name="Picture 11" descr="Premium Vector | Online voting concept flat style design vector  illustration tiny people with voting poll online">
            <a:extLst>
              <a:ext uri="{FF2B5EF4-FFF2-40B4-BE49-F238E27FC236}">
                <a16:creationId xmlns:a16="http://schemas.microsoft.com/office/drawing/2014/main" id="{AC0312A1-6A59-3001-22A8-B283F06F15A3}"/>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13347" y="1077244"/>
            <a:ext cx="8685435" cy="5211261"/>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369;p63">
            <a:extLst>
              <a:ext uri="{FF2B5EF4-FFF2-40B4-BE49-F238E27FC236}">
                <a16:creationId xmlns:a16="http://schemas.microsoft.com/office/drawing/2014/main" id="{E6254D52-2197-2827-5CF3-A221672D25F5}"/>
              </a:ext>
            </a:extLst>
          </p:cNvPr>
          <p:cNvSpPr txBox="1"/>
          <p:nvPr/>
        </p:nvSpPr>
        <p:spPr>
          <a:xfrm>
            <a:off x="2634224" y="332644"/>
            <a:ext cx="6709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Time for a Quick Poll!</a:t>
            </a:r>
          </a:p>
        </p:txBody>
      </p:sp>
    </p:spTree>
    <p:custDataLst>
      <p:tags r:id="rId1"/>
    </p:custDataLst>
    <p:extLst>
      <p:ext uri="{BB962C8B-B14F-4D97-AF65-F5344CB8AC3E}">
        <p14:creationId xmlns:p14="http://schemas.microsoft.com/office/powerpoint/2010/main" val="28663628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Icebreaker/Poll">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57C34A-C4F8-C4A6-F5A5-272EF6100EA7}"/>
              </a:ext>
            </a:extLst>
          </p:cNvPr>
          <p:cNvSpPr>
            <a:spLocks noGrp="1"/>
          </p:cNvSpPr>
          <p:nvPr>
            <p:ph type="title"/>
          </p:nvPr>
        </p:nvSpPr>
        <p:spPr>
          <a:xfrm>
            <a:off x="242046" y="161278"/>
            <a:ext cx="11731863" cy="567385"/>
          </a:xfrm>
          <a:prstGeom prst="rect">
            <a:avLst/>
          </a:prstGeom>
        </p:spPr>
        <p:txBody>
          <a:bodyPr lIns="0" tIns="0" rIns="0" bIns="0" anchor="b">
            <a:normAutofit/>
          </a:bodyPr>
          <a:lstStyle>
            <a:lvl1pPr>
              <a:defRPr sz="2800" b="1">
                <a:solidFill>
                  <a:srgbClr val="FF0000"/>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121369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Google Shape;117;p1">
            <a:extLst>
              <a:ext uri="{FF2B5EF4-FFF2-40B4-BE49-F238E27FC236}">
                <a16:creationId xmlns:a16="http://schemas.microsoft.com/office/drawing/2014/main" id="{FB305F58-81D5-46D2-A0C1-B2A8A2770EDA}"/>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Google Shape;121;p1">
            <a:extLst>
              <a:ext uri="{FF2B5EF4-FFF2-40B4-BE49-F238E27FC236}">
                <a16:creationId xmlns:a16="http://schemas.microsoft.com/office/drawing/2014/main" id="{6EC42670-3267-4198-8F31-E5267E0C3542}"/>
              </a:ext>
            </a:extLst>
          </p:cNvPr>
          <p:cNvPicPr preferRelativeResize="0"/>
          <p:nvPr/>
        </p:nvPicPr>
        <p:blipFill rotWithShape="1">
          <a:blip r:embed="rId4">
            <a:alphaModFix/>
          </a:blip>
          <a:srcRect/>
          <a:stretch/>
        </p:blipFill>
        <p:spPr>
          <a:xfrm>
            <a:off x="701631" y="733152"/>
            <a:ext cx="1317670" cy="499351"/>
          </a:xfrm>
          <a:prstGeom prst="rect">
            <a:avLst/>
          </a:prstGeom>
          <a:noFill/>
          <a:ln>
            <a:noFill/>
          </a:ln>
        </p:spPr>
      </p:pic>
      <p:sp>
        <p:nvSpPr>
          <p:cNvPr id="5" name="Google Shape;432;p46">
            <a:extLst>
              <a:ext uri="{FF2B5EF4-FFF2-40B4-BE49-F238E27FC236}">
                <a16:creationId xmlns:a16="http://schemas.microsoft.com/office/drawing/2014/main" id="{935092FD-604D-4282-8033-5273586A13C2}"/>
              </a:ext>
            </a:extLst>
          </p:cNvPr>
          <p:cNvSpPr txBox="1"/>
          <p:nvPr/>
        </p:nvSpPr>
        <p:spPr>
          <a:xfrm>
            <a:off x="553990" y="2994655"/>
            <a:ext cx="4145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lt1"/>
              </a:buClr>
              <a:buSzPts val="6000"/>
              <a:buFont typeface="Roboto"/>
              <a:buNone/>
            </a:pPr>
            <a:r>
              <a:rPr lang="en-US" sz="6000" b="1" i="0" u="none" strike="noStrike" cap="none">
                <a:solidFill>
                  <a:schemeClr val="lt1"/>
                </a:solidFill>
                <a:latin typeface="Roboto"/>
                <a:ea typeface="Roboto"/>
                <a:cs typeface="Roboto"/>
                <a:sym typeface="Roboto"/>
              </a:rPr>
              <a:t>Thank You!</a:t>
            </a:r>
            <a:endParaRPr sz="6000" b="1" i="0" u="none" strike="noStrike" cap="none">
              <a:solidFill>
                <a:schemeClr val="lt1"/>
              </a:solidFill>
              <a:latin typeface="Roboto"/>
              <a:ea typeface="Roboto"/>
              <a:cs typeface="Roboto"/>
              <a:sym typeface="Roboto"/>
            </a:endParaRPr>
          </a:p>
        </p:txBody>
      </p:sp>
      <p:sp>
        <p:nvSpPr>
          <p:cNvPr id="6" name="Google Shape;433;p46">
            <a:extLst>
              <a:ext uri="{FF2B5EF4-FFF2-40B4-BE49-F238E27FC236}">
                <a16:creationId xmlns:a16="http://schemas.microsoft.com/office/drawing/2014/main" id="{90DB694C-D1F8-44E3-BFEA-097F863D2752}"/>
              </a:ext>
            </a:extLst>
          </p:cNvPr>
          <p:cNvSpPr txBox="1"/>
          <p:nvPr/>
        </p:nvSpPr>
        <p:spPr>
          <a:xfrm>
            <a:off x="596030" y="5736623"/>
            <a:ext cx="70974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lt1"/>
              </a:buClr>
              <a:buSzPts val="1800"/>
              <a:buFont typeface="Roboto"/>
              <a:buNone/>
            </a:pPr>
            <a:r>
              <a:rPr lang="en-US" sz="1800" b="1" i="0" u="none" strike="noStrike" cap="none">
                <a:solidFill>
                  <a:schemeClr val="lt1"/>
                </a:solidFill>
                <a:latin typeface="Roboto"/>
                <a:ea typeface="Roboto"/>
                <a:cs typeface="Roboto"/>
                <a:sym typeface="Roboto"/>
              </a:rPr>
              <a:t>Copyright © HeroX Private Limited, 2022. All rights reserved.</a:t>
            </a:r>
            <a:endParaRPr sz="1800" b="1" i="0" u="none" strike="noStrike" cap="none">
              <a:solidFill>
                <a:schemeClr val="lt1"/>
              </a:solidFill>
              <a:latin typeface="Roboto"/>
              <a:ea typeface="Roboto"/>
              <a:cs typeface="Roboto"/>
              <a:sym typeface="Roboto"/>
            </a:endParaRPr>
          </a:p>
        </p:txBody>
      </p:sp>
    </p:spTree>
    <p:custDataLst>
      <p:tags r:id="rId1"/>
    </p:custDataLst>
    <p:extLst>
      <p:ext uri="{BB962C8B-B14F-4D97-AF65-F5344CB8AC3E}">
        <p14:creationId xmlns:p14="http://schemas.microsoft.com/office/powerpoint/2010/main" val="386657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age Breaker">
  <p:cSld name="Page Breaker">
    <p:spTree>
      <p:nvGrpSpPr>
        <p:cNvPr id="1" name="Shape 83"/>
        <p:cNvGrpSpPr/>
        <p:nvPr/>
      </p:nvGrpSpPr>
      <p:grpSpPr>
        <a:xfrm>
          <a:off x="0" y="0"/>
          <a:ext cx="0" cy="0"/>
          <a:chOff x="0" y="0"/>
          <a:chExt cx="0" cy="0"/>
        </a:xfrm>
      </p:grpSpPr>
      <p:pic>
        <p:nvPicPr>
          <p:cNvPr id="84" name="Google Shape;84;p5"/>
          <p:cNvPicPr preferRelativeResize="0"/>
          <p:nvPr/>
        </p:nvPicPr>
        <p:blipFill rotWithShape="1">
          <a:blip r:embed="rId2">
            <a:alphaModFix/>
          </a:blip>
          <a:srcRect/>
          <a:stretch/>
        </p:blipFill>
        <p:spPr>
          <a:xfrm>
            <a:off x="763" y="428"/>
            <a:ext cx="12190474" cy="6857141"/>
          </a:xfrm>
          <a:prstGeom prst="rect">
            <a:avLst/>
          </a:prstGeom>
          <a:noFill/>
          <a:ln>
            <a:noFill/>
          </a:ln>
        </p:spPr>
      </p:pic>
      <p:sp>
        <p:nvSpPr>
          <p:cNvPr id="85" name="Google Shape;85;p5"/>
          <p:cNvSpPr/>
          <p:nvPr/>
        </p:nvSpPr>
        <p:spPr>
          <a:xfrm>
            <a:off x="0" y="0"/>
            <a:ext cx="121905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86" name="Google Shape;86;p5"/>
          <p:cNvPicPr preferRelativeResize="0"/>
          <p:nvPr/>
        </p:nvPicPr>
        <p:blipFill rotWithShape="1">
          <a:blip r:embed="rId3">
            <a:alphaModFix/>
          </a:blip>
          <a:srcRect/>
          <a:stretch/>
        </p:blipFill>
        <p:spPr>
          <a:xfrm>
            <a:off x="0" y="5132841"/>
            <a:ext cx="12192000" cy="1725168"/>
          </a:xfrm>
          <a:prstGeom prst="rect">
            <a:avLst/>
          </a:prstGeom>
          <a:noFill/>
          <a:ln>
            <a:noFill/>
          </a:ln>
        </p:spPr>
      </p:pic>
      <p:pic>
        <p:nvPicPr>
          <p:cNvPr id="87" name="Google Shape;87;p5"/>
          <p:cNvPicPr preferRelativeResize="0"/>
          <p:nvPr/>
        </p:nvPicPr>
        <p:blipFill rotWithShape="1">
          <a:blip r:embed="rId4">
            <a:alphaModFix/>
          </a:blip>
          <a:srcRect/>
          <a:stretch/>
        </p:blipFill>
        <p:spPr>
          <a:xfrm>
            <a:off x="6111839" y="2005243"/>
            <a:ext cx="6080161" cy="5502716"/>
          </a:xfrm>
          <a:prstGeom prst="rect">
            <a:avLst/>
          </a:prstGeom>
          <a:noFill/>
          <a:ln>
            <a:noFill/>
          </a:ln>
        </p:spPr>
      </p:pic>
    </p:spTree>
    <p:extLst>
      <p:ext uri="{BB962C8B-B14F-4D97-AF65-F5344CB8AC3E}">
        <p14:creationId xmlns:p14="http://schemas.microsoft.com/office/powerpoint/2010/main" val="370665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8"/>
        <p:cNvGrpSpPr/>
        <p:nvPr/>
      </p:nvGrpSpPr>
      <p:grpSpPr>
        <a:xfrm>
          <a:off x="0" y="0"/>
          <a:ext cx="0" cy="0"/>
          <a:chOff x="0" y="0"/>
          <a:chExt cx="0" cy="0"/>
        </a:xfrm>
      </p:grpSpPr>
      <p:pic>
        <p:nvPicPr>
          <p:cNvPr id="7" name="Google Shape;117;p1">
            <a:extLst>
              <a:ext uri="{FF2B5EF4-FFF2-40B4-BE49-F238E27FC236}">
                <a16:creationId xmlns:a16="http://schemas.microsoft.com/office/drawing/2014/main" id="{2ECD7381-ED2F-4B8B-BBEA-D6FED1B8248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 name="Google Shape;121;p1">
            <a:extLst>
              <a:ext uri="{FF2B5EF4-FFF2-40B4-BE49-F238E27FC236}">
                <a16:creationId xmlns:a16="http://schemas.microsoft.com/office/drawing/2014/main" id="{A6730BE5-5ACF-4925-A95B-D1081453C25B}"/>
              </a:ext>
            </a:extLst>
          </p:cNvPr>
          <p:cNvPicPr preferRelativeResize="0"/>
          <p:nvPr/>
        </p:nvPicPr>
        <p:blipFill rotWithShape="1">
          <a:blip r:embed="rId4">
            <a:alphaModFix/>
          </a:blip>
          <a:srcRect/>
          <a:stretch/>
        </p:blipFill>
        <p:spPr>
          <a:xfrm>
            <a:off x="701631" y="733152"/>
            <a:ext cx="1317670" cy="499351"/>
          </a:xfrm>
          <a:prstGeom prst="rect">
            <a:avLst/>
          </a:prstGeom>
          <a:noFill/>
          <a:ln>
            <a:noFill/>
          </a:ln>
        </p:spPr>
      </p:pic>
    </p:spTree>
    <p:custDataLst>
      <p:tags r:id="rId1"/>
    </p:custDataLst>
    <p:extLst>
      <p:ext uri="{BB962C8B-B14F-4D97-AF65-F5344CB8AC3E}">
        <p14:creationId xmlns:p14="http://schemas.microsoft.com/office/powerpoint/2010/main" val="1927179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cept">
  <p:cSld name="Concept">
    <p:spTree>
      <p:nvGrpSpPr>
        <p:cNvPr id="1" name="Shape 53"/>
        <p:cNvGrpSpPr/>
        <p:nvPr/>
      </p:nvGrpSpPr>
      <p:grpSpPr>
        <a:xfrm>
          <a:off x="0" y="0"/>
          <a:ext cx="0" cy="0"/>
          <a:chOff x="0" y="0"/>
          <a:chExt cx="0" cy="0"/>
        </a:xfrm>
      </p:grpSpPr>
      <p:grpSp>
        <p:nvGrpSpPr>
          <p:cNvPr id="54" name="Google Shape;54;p58"/>
          <p:cNvGrpSpPr/>
          <p:nvPr/>
        </p:nvGrpSpPr>
        <p:grpSpPr>
          <a:xfrm>
            <a:off x="198000" y="198000"/>
            <a:ext cx="892800" cy="892800"/>
            <a:chOff x="5145366" y="1302353"/>
            <a:chExt cx="1244345" cy="1244536"/>
          </a:xfrm>
        </p:grpSpPr>
        <p:sp>
          <p:nvSpPr>
            <p:cNvPr id="55" name="Google Shape;55;p58"/>
            <p:cNvSpPr/>
            <p:nvPr/>
          </p:nvSpPr>
          <p:spPr>
            <a:xfrm>
              <a:off x="5145366"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 name="Google Shape;56;p58"/>
            <p:cNvPicPr preferRelativeResize="0"/>
            <p:nvPr/>
          </p:nvPicPr>
          <p:blipFill rotWithShape="1">
            <a:blip r:embed="rId2">
              <a:alphaModFix/>
            </a:blip>
            <a:srcRect/>
            <a:stretch/>
          </p:blipFill>
          <p:spPr>
            <a:xfrm>
              <a:off x="5477026" y="1505521"/>
              <a:ext cx="581025" cy="838200"/>
            </a:xfrm>
            <a:prstGeom prst="rect">
              <a:avLst/>
            </a:prstGeom>
            <a:noFill/>
            <a:ln>
              <a:noFill/>
            </a:ln>
          </p:spPr>
        </p:pic>
      </p:grpSp>
    </p:spTree>
    <p:extLst>
      <p:ext uri="{BB962C8B-B14F-4D97-AF65-F5344CB8AC3E}">
        <p14:creationId xmlns:p14="http://schemas.microsoft.com/office/powerpoint/2010/main" val="709576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ssion Overview">
  <p:cSld name="Session Overview">
    <p:spTree>
      <p:nvGrpSpPr>
        <p:cNvPr id="1" name="Shape 38"/>
        <p:cNvGrpSpPr/>
        <p:nvPr/>
      </p:nvGrpSpPr>
      <p:grpSpPr>
        <a:xfrm>
          <a:off x="0" y="0"/>
          <a:ext cx="0" cy="0"/>
          <a:chOff x="0" y="0"/>
          <a:chExt cx="0" cy="0"/>
        </a:xfrm>
      </p:grpSpPr>
      <p:sp>
        <p:nvSpPr>
          <p:cNvPr id="39" name="Google Shape;39;p53"/>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Session Overview</a:t>
            </a:r>
            <a:endParaRPr sz="1400" b="0" i="0" u="none" strike="noStrike" cap="none">
              <a:solidFill>
                <a:srgbClr val="000000"/>
              </a:solidFill>
              <a:latin typeface="Arial"/>
              <a:ea typeface="Arial"/>
              <a:cs typeface="Arial"/>
              <a:sym typeface="Arial"/>
            </a:endParaRPr>
          </a:p>
        </p:txBody>
      </p:sp>
      <p:grpSp>
        <p:nvGrpSpPr>
          <p:cNvPr id="40" name="Google Shape;40;p53"/>
          <p:cNvGrpSpPr/>
          <p:nvPr/>
        </p:nvGrpSpPr>
        <p:grpSpPr>
          <a:xfrm>
            <a:off x="198000" y="198000"/>
            <a:ext cx="892800" cy="892800"/>
            <a:chOff x="368659" y="1302353"/>
            <a:chExt cx="1244345" cy="1244536"/>
          </a:xfrm>
        </p:grpSpPr>
        <p:sp>
          <p:nvSpPr>
            <p:cNvPr id="41" name="Google Shape;41;p53"/>
            <p:cNvSpPr/>
            <p:nvPr/>
          </p:nvSpPr>
          <p:spPr>
            <a:xfrm>
              <a:off x="368659"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 name="Google Shape;42;p53"/>
            <p:cNvPicPr preferRelativeResize="0"/>
            <p:nvPr/>
          </p:nvPicPr>
          <p:blipFill rotWithShape="1">
            <a:blip r:embed="rId2">
              <a:alphaModFix/>
            </a:blip>
            <a:srcRect/>
            <a:stretch/>
          </p:blipFill>
          <p:spPr>
            <a:xfrm>
              <a:off x="633644" y="1534096"/>
              <a:ext cx="714375" cy="781050"/>
            </a:xfrm>
            <a:prstGeom prst="rect">
              <a:avLst/>
            </a:prstGeom>
            <a:noFill/>
            <a:ln>
              <a:noFill/>
            </a:ln>
          </p:spPr>
        </p:pic>
      </p:grpSp>
    </p:spTree>
    <p:extLst>
      <p:ext uri="{BB962C8B-B14F-4D97-AF65-F5344CB8AC3E}">
        <p14:creationId xmlns:p14="http://schemas.microsoft.com/office/powerpoint/2010/main" val="359804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Session Outcomes">
  <p:cSld name="Agenda/Session Outcomes">
    <p:spTree>
      <p:nvGrpSpPr>
        <p:cNvPr id="1" name="Shape 33"/>
        <p:cNvGrpSpPr/>
        <p:nvPr/>
      </p:nvGrpSpPr>
      <p:grpSpPr>
        <a:xfrm>
          <a:off x="0" y="0"/>
          <a:ext cx="0" cy="0"/>
          <a:chOff x="0" y="0"/>
          <a:chExt cx="0" cy="0"/>
        </a:xfrm>
      </p:grpSpPr>
      <p:sp>
        <p:nvSpPr>
          <p:cNvPr id="34" name="Google Shape;34;p52"/>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Agenda/Session Outcomes</a:t>
            </a:r>
            <a:endParaRPr sz="1400" b="0" i="0" u="none" strike="noStrike" cap="none">
              <a:solidFill>
                <a:srgbClr val="000000"/>
              </a:solidFill>
              <a:latin typeface="Arial"/>
              <a:ea typeface="Arial"/>
              <a:cs typeface="Arial"/>
              <a:sym typeface="Arial"/>
            </a:endParaRPr>
          </a:p>
        </p:txBody>
      </p:sp>
      <p:grpSp>
        <p:nvGrpSpPr>
          <p:cNvPr id="35" name="Google Shape;35;p52"/>
          <p:cNvGrpSpPr/>
          <p:nvPr/>
        </p:nvGrpSpPr>
        <p:grpSpPr>
          <a:xfrm>
            <a:off x="198000" y="198000"/>
            <a:ext cx="893191" cy="893203"/>
            <a:chOff x="2848576" y="1302353"/>
            <a:chExt cx="1244345" cy="1244536"/>
          </a:xfrm>
        </p:grpSpPr>
        <p:sp>
          <p:nvSpPr>
            <p:cNvPr id="36" name="Google Shape;36;p52"/>
            <p:cNvSpPr/>
            <p:nvPr/>
          </p:nvSpPr>
          <p:spPr>
            <a:xfrm>
              <a:off x="2848576" y="1302353"/>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 name="Google Shape;37;p52"/>
            <p:cNvPicPr preferRelativeResize="0"/>
            <p:nvPr/>
          </p:nvPicPr>
          <p:blipFill rotWithShape="1">
            <a:blip r:embed="rId2">
              <a:alphaModFix/>
            </a:blip>
            <a:srcRect/>
            <a:stretch/>
          </p:blipFill>
          <p:spPr>
            <a:xfrm>
              <a:off x="3043076" y="1524571"/>
              <a:ext cx="809625" cy="800100"/>
            </a:xfrm>
            <a:prstGeom prst="rect">
              <a:avLst/>
            </a:prstGeom>
            <a:noFill/>
            <a:ln>
              <a:noFill/>
            </a:ln>
          </p:spPr>
        </p:pic>
      </p:grpSp>
    </p:spTree>
    <p:extLst>
      <p:ext uri="{BB962C8B-B14F-4D97-AF65-F5344CB8AC3E}">
        <p14:creationId xmlns:p14="http://schemas.microsoft.com/office/powerpoint/2010/main" val="4126976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67"/>
        <p:cNvGrpSpPr/>
        <p:nvPr/>
      </p:nvGrpSpPr>
      <p:grpSpPr>
        <a:xfrm>
          <a:off x="0" y="0"/>
          <a:ext cx="0" cy="0"/>
          <a:chOff x="0" y="0"/>
          <a:chExt cx="0" cy="0"/>
        </a:xfrm>
      </p:grpSpPr>
      <p:sp>
        <p:nvSpPr>
          <p:cNvPr id="68" name="Google Shape;68;p60"/>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Quiz</a:t>
            </a:r>
            <a:endParaRPr sz="1400" b="0" i="0" u="none" strike="noStrike" cap="none">
              <a:solidFill>
                <a:srgbClr val="000000"/>
              </a:solidFill>
              <a:latin typeface="Arial"/>
              <a:ea typeface="Arial"/>
              <a:cs typeface="Arial"/>
              <a:sym typeface="Arial"/>
            </a:endParaRPr>
          </a:p>
        </p:txBody>
      </p:sp>
      <p:grpSp>
        <p:nvGrpSpPr>
          <p:cNvPr id="69" name="Google Shape;69;p60"/>
          <p:cNvGrpSpPr/>
          <p:nvPr/>
        </p:nvGrpSpPr>
        <p:grpSpPr>
          <a:xfrm>
            <a:off x="198000" y="198000"/>
            <a:ext cx="892800" cy="892800"/>
            <a:chOff x="6294078" y="3912547"/>
            <a:chExt cx="1244345" cy="1244536"/>
          </a:xfrm>
        </p:grpSpPr>
        <p:sp>
          <p:nvSpPr>
            <p:cNvPr id="70" name="Google Shape;70;p60"/>
            <p:cNvSpPr/>
            <p:nvPr/>
          </p:nvSpPr>
          <p:spPr>
            <a:xfrm>
              <a:off x="6294078" y="3912547"/>
              <a:ext cx="1244345" cy="1244536"/>
            </a:xfrm>
            <a:custGeom>
              <a:avLst/>
              <a:gdLst/>
              <a:ahLst/>
              <a:cxnLst/>
              <a:rect l="l" t="t" r="r" b="b"/>
              <a:pathLst>
                <a:path w="1244345" h="1244536" extrusionOk="0">
                  <a:moveTo>
                    <a:pt x="622173" y="19241"/>
                  </a:moveTo>
                  <a:cubicBezTo>
                    <a:pt x="955215" y="19314"/>
                    <a:pt x="1225144" y="289357"/>
                    <a:pt x="1225067" y="622401"/>
                  </a:cubicBezTo>
                  <a:cubicBezTo>
                    <a:pt x="1225029" y="782255"/>
                    <a:pt x="1161526" y="935555"/>
                    <a:pt x="1048512" y="1048607"/>
                  </a:cubicBezTo>
                  <a:cubicBezTo>
                    <a:pt x="810839" y="1281903"/>
                    <a:pt x="429038" y="1278360"/>
                    <a:pt x="195739" y="1040692"/>
                  </a:cubicBezTo>
                  <a:cubicBezTo>
                    <a:pt x="-34503" y="806129"/>
                    <a:pt x="-34503" y="430393"/>
                    <a:pt x="195739" y="195834"/>
                  </a:cubicBezTo>
                  <a:cubicBezTo>
                    <a:pt x="308596" y="82382"/>
                    <a:pt x="462148" y="18793"/>
                    <a:pt x="622173" y="19241"/>
                  </a:cubicBezTo>
                  <a:moveTo>
                    <a:pt x="622173" y="191"/>
                  </a:moveTo>
                  <a:cubicBezTo>
                    <a:pt x="278557" y="191"/>
                    <a:pt x="0" y="278747"/>
                    <a:pt x="0" y="622364"/>
                  </a:cubicBezTo>
                  <a:cubicBezTo>
                    <a:pt x="0" y="965978"/>
                    <a:pt x="278557" y="1244537"/>
                    <a:pt x="622173" y="1244537"/>
                  </a:cubicBezTo>
                  <a:cubicBezTo>
                    <a:pt x="965787" y="1244537"/>
                    <a:pt x="1244346" y="965978"/>
                    <a:pt x="1244346" y="622364"/>
                  </a:cubicBezTo>
                  <a:cubicBezTo>
                    <a:pt x="1244451" y="278747"/>
                    <a:pt x="965978" y="105"/>
                    <a:pt x="622364" y="0"/>
                  </a:cubicBezTo>
                  <a:cubicBezTo>
                    <a:pt x="622300" y="0"/>
                    <a:pt x="622237" y="0"/>
                    <a:pt x="622173" y="0"/>
                  </a:cubicBezTo>
                </a:path>
              </a:pathLst>
            </a:custGeom>
            <a:solidFill>
              <a:srgbClr val="ED1D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 name="Google Shape;71;p60"/>
            <p:cNvPicPr preferRelativeResize="0"/>
            <p:nvPr/>
          </p:nvPicPr>
          <p:blipFill rotWithShape="1">
            <a:blip r:embed="rId2">
              <a:alphaModFix/>
            </a:blip>
            <a:srcRect/>
            <a:stretch/>
          </p:blipFill>
          <p:spPr>
            <a:xfrm>
              <a:off x="6545454" y="4148127"/>
              <a:ext cx="741593" cy="773376"/>
            </a:xfrm>
            <a:prstGeom prst="rect">
              <a:avLst/>
            </a:prstGeom>
            <a:noFill/>
            <a:ln>
              <a:noFill/>
            </a:ln>
          </p:spPr>
        </p:pic>
      </p:grpSp>
    </p:spTree>
    <p:extLst>
      <p:ext uri="{BB962C8B-B14F-4D97-AF65-F5344CB8AC3E}">
        <p14:creationId xmlns:p14="http://schemas.microsoft.com/office/powerpoint/2010/main" val="1305490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28" name="Google Shape;35;p49" descr="Background pattern&#10;&#10;Description automatically generated">
            <a:extLst>
              <a:ext uri="{FF2B5EF4-FFF2-40B4-BE49-F238E27FC236}">
                <a16:creationId xmlns:a16="http://schemas.microsoft.com/office/drawing/2014/main" id="{63AB8ADC-38C3-4BC2-AA43-2424C22DDB6D}"/>
              </a:ext>
            </a:extLst>
          </p:cNvPr>
          <p:cNvPicPr preferRelativeResize="0"/>
          <p:nvPr/>
        </p:nvPicPr>
        <p:blipFill rotWithShape="1">
          <a:blip r:embed="rId12">
            <a:alphaModFix amt="66000"/>
          </a:blip>
          <a:srcRect r="3387"/>
          <a:stretch/>
        </p:blipFill>
        <p:spPr>
          <a:xfrm>
            <a:off x="414337" y="428"/>
            <a:ext cx="11777663" cy="6857143"/>
          </a:xfrm>
          <a:prstGeom prst="rect">
            <a:avLst/>
          </a:prstGeom>
          <a:noFill/>
          <a:ln>
            <a:noFill/>
          </a:ln>
          <a:effectLst>
            <a:outerShdw blurRad="50800" dist="50800" dir="5400000" algn="ctr" rotWithShape="0">
              <a:srgbClr val="000000">
                <a:alpha val="0"/>
              </a:srgbClr>
            </a:outerShdw>
          </a:effectLst>
        </p:spPr>
      </p:pic>
      <p:pic>
        <p:nvPicPr>
          <p:cNvPr id="29" name="Google Shape;36;p49">
            <a:extLst>
              <a:ext uri="{FF2B5EF4-FFF2-40B4-BE49-F238E27FC236}">
                <a16:creationId xmlns:a16="http://schemas.microsoft.com/office/drawing/2014/main" id="{D93B97A8-811F-416D-A88F-F531886C9845}"/>
              </a:ext>
            </a:extLst>
          </p:cNvPr>
          <p:cNvPicPr preferRelativeResize="0"/>
          <p:nvPr/>
        </p:nvPicPr>
        <p:blipFill rotWithShape="1">
          <a:blip r:embed="rId13">
            <a:alphaModFix/>
          </a:blip>
          <a:srcRect/>
          <a:stretch/>
        </p:blipFill>
        <p:spPr>
          <a:xfrm>
            <a:off x="11304329" y="6067987"/>
            <a:ext cx="402882" cy="513788"/>
          </a:xfrm>
          <a:prstGeom prst="rect">
            <a:avLst/>
          </a:prstGeom>
          <a:noFill/>
          <a:ln>
            <a:noFill/>
          </a:ln>
        </p:spPr>
      </p:pic>
    </p:spTree>
    <p:custDataLst>
      <p:tags r:id="rId11"/>
    </p:custDataLst>
  </p:cSld>
  <p:clrMap bg1="lt1" tx1="dk1" bg2="dk2" tx2="lt2" accent1="accent1" accent2="accent2" accent3="accent3" accent4="accent4" accent5="accent5" accent6="accent6" hlink="hlink" folHlink="folHlink"/>
  <p:sldLayoutIdLst>
    <p:sldLayoutId id="2147483667" r:id="rId1"/>
    <p:sldLayoutId id="2147483668" r:id="rId2"/>
    <p:sldLayoutId id="2147483666" r:id="rId3"/>
    <p:sldLayoutId id="2147483669" r:id="rId4"/>
    <p:sldLayoutId id="2147483670" r:id="rId5"/>
    <p:sldLayoutId id="2147483671" r:id="rId6"/>
    <p:sldLayoutId id="2147483672" r:id="rId7"/>
    <p:sldLayoutId id="2147483673" r:id="rId8"/>
    <p:sldLayoutId id="2147483674"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59">
          <p15:clr>
            <a:srgbClr val="F26B43"/>
          </p15:clr>
        </p15:guide>
        <p15:guide id="2" pos="143">
          <p15:clr>
            <a:srgbClr val="F26B43"/>
          </p15:clr>
        </p15:guide>
        <p15:guide id="3" orient="horz" pos="527">
          <p15:clr>
            <a:srgbClr val="F26B43"/>
          </p15:clr>
        </p15:guide>
        <p15:guide id="4" pos="7537">
          <p15:clr>
            <a:srgbClr val="F26B43"/>
          </p15:clr>
        </p15:guide>
        <p15:guide id="5" orient="horz" pos="96">
          <p15:clr>
            <a:srgbClr val="F26B43"/>
          </p15:clr>
        </p15:guide>
        <p15:guide id="6" orient="horz" pos="40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
          <p:cNvGrpSpPr/>
          <p:nvPr/>
        </p:nvGrpSpPr>
        <p:grpSpPr>
          <a:xfrm>
            <a:off x="790358" y="3126775"/>
            <a:ext cx="11174630" cy="1415742"/>
            <a:chOff x="700088" y="3687427"/>
            <a:chExt cx="10446300" cy="1415742"/>
          </a:xfrm>
        </p:grpSpPr>
        <p:sp>
          <p:nvSpPr>
            <p:cNvPr id="111" name="Google Shape;111;p1"/>
            <p:cNvSpPr txBox="1"/>
            <p:nvPr/>
          </p:nvSpPr>
          <p:spPr>
            <a:xfrm>
              <a:off x="700088" y="3687427"/>
              <a:ext cx="10446300" cy="141574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4000"/>
                <a:buFont typeface="Roboto"/>
                <a:buNone/>
              </a:pPr>
              <a:r>
                <a:rPr lang="en-US" sz="4000" b="1" i="0" u="none" strike="noStrike" cap="none" dirty="0">
                  <a:solidFill>
                    <a:srgbClr val="FFFFFF"/>
                  </a:solidFill>
                  <a:latin typeface="Roboto"/>
                  <a:ea typeface="Roboto"/>
                  <a:cs typeface="Roboto"/>
                  <a:sym typeface="Roboto"/>
                </a:rPr>
                <a:t>Day 1 &amp; 2: Modeling Overview and Industry Applications </a:t>
              </a:r>
            </a:p>
          </p:txBody>
        </p:sp>
        <p:sp>
          <p:nvSpPr>
            <p:cNvPr id="112" name="Google Shape;112;p1"/>
            <p:cNvSpPr txBox="1"/>
            <p:nvPr/>
          </p:nvSpPr>
          <p:spPr>
            <a:xfrm>
              <a:off x="700088" y="4487646"/>
              <a:ext cx="104463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800"/>
                <a:buFont typeface="Calibri"/>
                <a:buNone/>
              </a:pPr>
              <a:endParaRPr lang="en-IN" sz="2100" b="0" i="0" u="none" strike="noStrike" cap="none" dirty="0">
                <a:solidFill>
                  <a:srgbClr val="FFFFFF"/>
                </a:solidFill>
                <a:latin typeface="Roboto Medium"/>
                <a:ea typeface="Roboto Medium"/>
                <a:cs typeface="Roboto Medium"/>
                <a:sym typeface="Roboto Medium"/>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Quantitative and Algorithmic Trading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2644185"/>
            <a:ext cx="4811020" cy="1569630"/>
          </a:xfrm>
          <a:prstGeom prst="rect">
            <a:avLst/>
          </a:prstGeom>
          <a:noFill/>
          <a:ln>
            <a:noFill/>
          </a:ln>
        </p:spPr>
        <p:txBody>
          <a:bodyPr spcFirstLastPara="1" wrap="square" lIns="91425" tIns="91425" rIns="91425" bIns="91425" anchor="t" anchorCtr="0">
            <a:spAutoFit/>
          </a:bodyPr>
          <a:lstStyle/>
          <a:p>
            <a:pPr marL="114300" marR="0" lvl="0" algn="l" rtl="0">
              <a:spcBef>
                <a:spcPts val="0"/>
              </a:spcBef>
              <a:spcAft>
                <a:spcPts val="1200"/>
              </a:spcAft>
              <a:buClr>
                <a:schemeClr val="tx1"/>
              </a:buClr>
              <a:buSzPct val="100000"/>
            </a:pPr>
            <a:r>
              <a:rPr lang="en-US" sz="2000" b="0" i="0" u="none" strike="noStrike" cap="none">
                <a:solidFill>
                  <a:schemeClr val="tx1"/>
                </a:solidFill>
                <a:latin typeface="Roboto"/>
                <a:ea typeface="Roboto"/>
                <a:cs typeface="Roboto"/>
                <a:sym typeface="Roboto"/>
              </a:rPr>
              <a:t>Building statistical models based on historical data can lead to more profitable investments faster than competitors. </a:t>
            </a:r>
          </a:p>
        </p:txBody>
      </p:sp>
      <p:pic>
        <p:nvPicPr>
          <p:cNvPr id="3" name="Google Shape;112;p22">
            <a:extLst>
              <a:ext uri="{FF2B5EF4-FFF2-40B4-BE49-F238E27FC236}">
                <a16:creationId xmlns:a16="http://schemas.microsoft.com/office/drawing/2014/main" id="{EE624A54-CEF0-45AF-77C5-298D1813527C}"/>
              </a:ext>
            </a:extLst>
          </p:cNvPr>
          <p:cNvPicPr preferRelativeResize="0"/>
          <p:nvPr/>
        </p:nvPicPr>
        <p:blipFill>
          <a:blip r:embed="rId3"/>
          <a:stretch>
            <a:fillRect/>
          </a:stretch>
        </p:blipFill>
        <p:spPr>
          <a:xfrm>
            <a:off x="5038033" y="836612"/>
            <a:ext cx="6926958" cy="5195219"/>
          </a:xfrm>
          <a:prstGeom prst="rect">
            <a:avLst/>
          </a:prstGeom>
        </p:spPr>
      </p:pic>
    </p:spTree>
    <p:extLst>
      <p:ext uri="{BB962C8B-B14F-4D97-AF65-F5344CB8AC3E}">
        <p14:creationId xmlns:p14="http://schemas.microsoft.com/office/powerpoint/2010/main" val="411411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Statistical Models </a:t>
            </a:r>
            <a:endParaRPr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2256" y="2567241"/>
            <a:ext cx="6435218" cy="2031295"/>
          </a:xfrm>
          <a:prstGeom prst="rect">
            <a:avLst/>
          </a:prstGeom>
          <a:noFill/>
          <a:ln>
            <a:noFill/>
          </a:ln>
        </p:spPr>
        <p:txBody>
          <a:bodyPr spcFirstLastPara="1" wrap="square" lIns="91425" tIns="91425" rIns="91425" bIns="91425" anchor="t"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Statistical modeling refers to the data science process of applying statistical analysis to datasets.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A statistical model is a mathematical relationship between one or more random variables and other non-random variables.</a:t>
            </a:r>
          </a:p>
        </p:txBody>
      </p:sp>
      <p:sp>
        <p:nvSpPr>
          <p:cNvPr id="6" name="Rectangle 5">
            <a:extLst>
              <a:ext uri="{FF2B5EF4-FFF2-40B4-BE49-F238E27FC236}">
                <a16:creationId xmlns:a16="http://schemas.microsoft.com/office/drawing/2014/main" id="{1BAE06AD-A609-BEFE-CDA4-526D8A8EA537}"/>
              </a:ext>
            </a:extLst>
          </p:cNvPr>
          <p:cNvSpPr/>
          <p:nvPr/>
        </p:nvSpPr>
        <p:spPr>
          <a:xfrm>
            <a:off x="7186505" y="0"/>
            <a:ext cx="5002802" cy="6858000"/>
          </a:xfrm>
          <a:prstGeom prst="rect">
            <a:avLst/>
          </a:prstGeom>
          <a:solidFill>
            <a:srgbClr val="06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61;p14">
            <a:extLst>
              <a:ext uri="{FF2B5EF4-FFF2-40B4-BE49-F238E27FC236}">
                <a16:creationId xmlns:a16="http://schemas.microsoft.com/office/drawing/2014/main" id="{15C1342E-F4DB-7171-4B38-2CD50C6306DC}"/>
              </a:ext>
            </a:extLst>
          </p:cNvPr>
          <p:cNvPicPr preferRelativeResize="0"/>
          <p:nvPr/>
        </p:nvPicPr>
        <p:blipFill>
          <a:blip r:embed="rId3">
            <a:alphaModFix/>
          </a:blip>
          <a:stretch>
            <a:fillRect/>
          </a:stretch>
        </p:blipFill>
        <p:spPr>
          <a:xfrm>
            <a:off x="7294940" y="1134155"/>
            <a:ext cx="4785932" cy="45896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Why Statistical Model Is Used on Small Data?</a:t>
            </a:r>
            <a:endParaRPr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2" y="2309744"/>
            <a:ext cx="6991935" cy="2800736"/>
          </a:xfrm>
          <a:prstGeom prst="rect">
            <a:avLst/>
          </a:prstGeom>
          <a:noFill/>
          <a:ln>
            <a:noFill/>
          </a:ln>
        </p:spPr>
        <p:txBody>
          <a:bodyPr spcFirstLastPara="1" wrap="square" lIns="91425" tIns="91425" rIns="91425" bIns="91425" anchor="t"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Statistical models work with finite data sets and a reasonable number of observations.</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Increasing the data might lead to overfitting (when statistical models fit against their training data).</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On the contrary, machine learning models need vast amounts of data to learn and perform intelligent actions.</a:t>
            </a:r>
          </a:p>
        </p:txBody>
      </p:sp>
      <p:graphicFrame>
        <p:nvGraphicFramePr>
          <p:cNvPr id="3" name="Table 3">
            <a:extLst>
              <a:ext uri="{FF2B5EF4-FFF2-40B4-BE49-F238E27FC236}">
                <a16:creationId xmlns:a16="http://schemas.microsoft.com/office/drawing/2014/main" id="{5ECCA405-98DC-1C9A-5104-5A71F9DBF704}"/>
              </a:ext>
            </a:extLst>
          </p:cNvPr>
          <p:cNvGraphicFramePr>
            <a:graphicFrameLocks noGrp="1"/>
          </p:cNvGraphicFramePr>
          <p:nvPr>
            <p:extLst>
              <p:ext uri="{D42A27DB-BD31-4B8C-83A1-F6EECF244321}">
                <p14:modId xmlns:p14="http://schemas.microsoft.com/office/powerpoint/2010/main" val="861936317"/>
              </p:ext>
            </p:extLst>
          </p:nvPr>
        </p:nvGraphicFramePr>
        <p:xfrm>
          <a:off x="7499760" y="2028632"/>
          <a:ext cx="4315329" cy="3362960"/>
        </p:xfrm>
        <a:graphic>
          <a:graphicData uri="http://schemas.openxmlformats.org/drawingml/2006/table">
            <a:tbl>
              <a:tblPr firstRow="1" bandRow="1">
                <a:tableStyleId>{5C22544A-7EE6-4342-B048-85BDC9FD1C3A}</a:tableStyleId>
              </a:tblPr>
              <a:tblGrid>
                <a:gridCol w="1078832">
                  <a:extLst>
                    <a:ext uri="{9D8B030D-6E8A-4147-A177-3AD203B41FA5}">
                      <a16:colId xmlns:a16="http://schemas.microsoft.com/office/drawing/2014/main" val="1706653582"/>
                    </a:ext>
                  </a:extLst>
                </a:gridCol>
                <a:gridCol w="883571">
                  <a:extLst>
                    <a:ext uri="{9D8B030D-6E8A-4147-A177-3AD203B41FA5}">
                      <a16:colId xmlns:a16="http://schemas.microsoft.com/office/drawing/2014/main" val="2385214022"/>
                    </a:ext>
                  </a:extLst>
                </a:gridCol>
                <a:gridCol w="1113004">
                  <a:extLst>
                    <a:ext uri="{9D8B030D-6E8A-4147-A177-3AD203B41FA5}">
                      <a16:colId xmlns:a16="http://schemas.microsoft.com/office/drawing/2014/main" val="79107417"/>
                    </a:ext>
                  </a:extLst>
                </a:gridCol>
                <a:gridCol w="1239922">
                  <a:extLst>
                    <a:ext uri="{9D8B030D-6E8A-4147-A177-3AD203B41FA5}">
                      <a16:colId xmlns:a16="http://schemas.microsoft.com/office/drawing/2014/main" val="2762665561"/>
                    </a:ext>
                  </a:extLst>
                </a:gridCol>
              </a:tblGrid>
              <a:tr h="370840">
                <a:tc>
                  <a:txBody>
                    <a:bodyPr/>
                    <a:lstStyle/>
                    <a:p>
                      <a:pPr algn="ctr"/>
                      <a:r>
                        <a:rPr lang="en-IN" sz="2000">
                          <a:latin typeface="+mj-lt"/>
                        </a:rPr>
                        <a:t>Height</a:t>
                      </a:r>
                      <a:endParaRPr lang="en-US" sz="2000">
                        <a:latin typeface="+mj-lt"/>
                      </a:endParaRPr>
                    </a:p>
                  </a:txBody>
                  <a:tcP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IN" sz="2000">
                          <a:latin typeface="+mj-lt"/>
                        </a:rPr>
                        <a:t>Hair</a:t>
                      </a:r>
                      <a:endParaRPr lang="en-US" sz="2000">
                        <a:latin typeface="+mj-lt"/>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IN" sz="2000">
                          <a:latin typeface="+mj-lt"/>
                        </a:rPr>
                        <a:t>Eyes</a:t>
                      </a:r>
                      <a:endParaRPr lang="en-US" sz="2000">
                        <a:latin typeface="+mj-lt"/>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IN" sz="2000">
                          <a:latin typeface="+mj-lt"/>
                        </a:rPr>
                        <a:t>Class</a:t>
                      </a:r>
                      <a:endParaRPr lang="en-US" sz="2000">
                        <a:latin typeface="+mj-lt"/>
                      </a:endParaRPr>
                    </a:p>
                  </a:txBody>
                  <a:tcP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765051508"/>
                  </a:ext>
                </a:extLst>
              </a:tr>
              <a:tr h="370840">
                <a:tc>
                  <a:txBody>
                    <a:bodyPr/>
                    <a:lstStyle/>
                    <a:p>
                      <a:r>
                        <a:rPr lang="en-IN" sz="1800">
                          <a:latin typeface="+mj-lt"/>
                        </a:rPr>
                        <a:t>short</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blonde</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blue</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1">
                          <a:latin typeface="+mj-lt"/>
                        </a:rPr>
                        <a:t>+</a:t>
                      </a:r>
                      <a:endParaRPr lang="en-US" sz="1800" b="1">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2396551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a:latin typeface="+mj-lt"/>
                        </a:rPr>
                        <a:t>short</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dark</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a:latin typeface="+mj-lt"/>
                        </a:rPr>
                        <a:t>blue</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1">
                          <a:latin typeface="+mj-lt"/>
                        </a:rPr>
                        <a:t>-</a:t>
                      </a:r>
                      <a:endParaRPr lang="en-US" sz="1800" b="1">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65603153"/>
                  </a:ext>
                </a:extLst>
              </a:tr>
              <a:tr h="370840">
                <a:tc>
                  <a:txBody>
                    <a:bodyPr/>
                    <a:lstStyle/>
                    <a:p>
                      <a:r>
                        <a:rPr lang="en-IN" sz="1800">
                          <a:latin typeface="+mj-lt"/>
                        </a:rPr>
                        <a:t>tall</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dark</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brown</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1">
                          <a:latin typeface="+mj-lt"/>
                        </a:rPr>
                        <a:t>-</a:t>
                      </a:r>
                      <a:endParaRPr lang="en-US" sz="1800" b="1">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172555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a:ln>
                            <a:noFill/>
                          </a:ln>
                          <a:solidFill>
                            <a:srgbClr val="000000"/>
                          </a:solidFill>
                          <a:effectLst/>
                          <a:uLnTx/>
                          <a:uFillTx/>
                          <a:latin typeface="+mj-lt"/>
                          <a:ea typeface="+mn-ea"/>
                          <a:cs typeface="+mn-cs"/>
                          <a:sym typeface="Arial"/>
                        </a:rPr>
                        <a:t>tall</a:t>
                      </a:r>
                      <a:endParaRPr kumimoji="0" lang="en-US" sz="1800" b="0" i="0" u="none" strike="noStrike" kern="0" cap="none" spc="0" normalizeH="0" baseline="0" noProof="0">
                        <a:ln>
                          <a:noFill/>
                        </a:ln>
                        <a:solidFill>
                          <a:srgbClr val="000000"/>
                        </a:solidFill>
                        <a:effectLst/>
                        <a:uLnTx/>
                        <a:uFillTx/>
                        <a:latin typeface="+mj-lt"/>
                        <a:ea typeface="+mn-ea"/>
                        <a:cs typeface="+mn-cs"/>
                        <a:sym typeface="Aria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blonde</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a:latin typeface="+mj-lt"/>
                        </a:rPr>
                        <a:t>brown</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1">
                          <a:latin typeface="+mj-lt"/>
                        </a:rPr>
                        <a:t>-</a:t>
                      </a:r>
                      <a:endParaRPr lang="en-US" sz="1800" b="1">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2335621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a:ln>
                            <a:noFill/>
                          </a:ln>
                          <a:solidFill>
                            <a:srgbClr val="000000"/>
                          </a:solidFill>
                          <a:effectLst/>
                          <a:uLnTx/>
                          <a:uFillTx/>
                          <a:latin typeface="+mj-lt"/>
                          <a:ea typeface="+mn-ea"/>
                          <a:cs typeface="+mn-cs"/>
                          <a:sym typeface="Arial"/>
                        </a:rPr>
                        <a:t>tall</a:t>
                      </a:r>
                      <a:endParaRPr kumimoji="0" lang="en-US" sz="1800" b="0" i="0" u="none" strike="noStrike" kern="0" cap="none" spc="0" normalizeH="0" baseline="0" noProof="0">
                        <a:ln>
                          <a:noFill/>
                        </a:ln>
                        <a:solidFill>
                          <a:srgbClr val="000000"/>
                        </a:solidFill>
                        <a:effectLst/>
                        <a:uLnTx/>
                        <a:uFillTx/>
                        <a:latin typeface="+mj-lt"/>
                        <a:ea typeface="+mn-ea"/>
                        <a:cs typeface="+mn-cs"/>
                        <a:sym typeface="Aria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dark</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blue</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1">
                          <a:latin typeface="+mj-lt"/>
                        </a:rPr>
                        <a:t>-</a:t>
                      </a:r>
                      <a:endParaRPr lang="en-US" sz="1800" b="1">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8501245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a:latin typeface="+mj-lt"/>
                        </a:rPr>
                        <a:t>short</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blonde</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brown</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1">
                          <a:latin typeface="+mj-lt"/>
                        </a:rPr>
                        <a:t>-</a:t>
                      </a:r>
                      <a:endParaRPr lang="en-US" sz="1800" b="1">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554058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a:ln>
                            <a:noFill/>
                          </a:ln>
                          <a:solidFill>
                            <a:srgbClr val="000000"/>
                          </a:solidFill>
                          <a:effectLst/>
                          <a:uLnTx/>
                          <a:uFillTx/>
                          <a:latin typeface="+mj-lt"/>
                          <a:ea typeface="+mn-ea"/>
                          <a:cs typeface="+mn-cs"/>
                          <a:sym typeface="Arial"/>
                        </a:rPr>
                        <a:t>tall</a:t>
                      </a:r>
                      <a:endParaRPr kumimoji="0" lang="en-US" sz="1800" b="0" i="0" u="none" strike="noStrike" kern="0" cap="none" spc="0" normalizeH="0" baseline="0" noProof="0">
                        <a:ln>
                          <a:noFill/>
                        </a:ln>
                        <a:solidFill>
                          <a:srgbClr val="000000"/>
                        </a:solidFill>
                        <a:effectLst/>
                        <a:uLnTx/>
                        <a:uFillTx/>
                        <a:latin typeface="+mj-lt"/>
                        <a:ea typeface="+mn-ea"/>
                        <a:cs typeface="+mn-cs"/>
                        <a:sym typeface="Aria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red</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blue</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1">
                          <a:latin typeface="+mj-lt"/>
                        </a:rPr>
                        <a:t>+</a:t>
                      </a:r>
                      <a:endParaRPr lang="en-US" sz="1800" b="1">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084349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a:ln>
                            <a:noFill/>
                          </a:ln>
                          <a:solidFill>
                            <a:srgbClr val="000000"/>
                          </a:solidFill>
                          <a:effectLst/>
                          <a:uLnTx/>
                          <a:uFillTx/>
                          <a:latin typeface="+mj-lt"/>
                          <a:ea typeface="+mn-ea"/>
                          <a:cs typeface="+mn-cs"/>
                          <a:sym typeface="Arial"/>
                        </a:rPr>
                        <a:t>tall</a:t>
                      </a:r>
                      <a:endParaRPr kumimoji="0" lang="en-US" sz="1800" b="0" i="0" u="none" strike="noStrike" kern="0" cap="none" spc="0" normalizeH="0" baseline="0" noProof="0">
                        <a:ln>
                          <a:noFill/>
                        </a:ln>
                        <a:solidFill>
                          <a:srgbClr val="000000"/>
                        </a:solidFill>
                        <a:effectLst/>
                        <a:uLnTx/>
                        <a:uFillTx/>
                        <a:latin typeface="+mj-lt"/>
                        <a:ea typeface="+mn-ea"/>
                        <a:cs typeface="+mn-cs"/>
                        <a:sym typeface="Aria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blonde</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a:latin typeface="+mj-lt"/>
                        </a:rPr>
                        <a:t>blue</a:t>
                      </a:r>
                      <a:endParaRPr lang="en-US" sz="1800">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1">
                          <a:latin typeface="+mj-lt"/>
                        </a:rPr>
                        <a:t>+</a:t>
                      </a:r>
                      <a:endParaRPr lang="en-US" sz="1800" b="1">
                        <a:latin typeface="+mj-lt"/>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2982279"/>
                  </a:ext>
                </a:extLst>
              </a:tr>
            </a:tbl>
          </a:graphicData>
        </a:graphic>
      </p:graphicFrame>
      <p:sp>
        <p:nvSpPr>
          <p:cNvPr id="4" name="TextBox 3">
            <a:extLst>
              <a:ext uri="{FF2B5EF4-FFF2-40B4-BE49-F238E27FC236}">
                <a16:creationId xmlns:a16="http://schemas.microsoft.com/office/drawing/2014/main" id="{64682FDC-644C-38D7-857C-E58D907433E6}"/>
              </a:ext>
            </a:extLst>
          </p:cNvPr>
          <p:cNvSpPr txBox="1"/>
          <p:nvPr/>
        </p:nvSpPr>
        <p:spPr>
          <a:xfrm>
            <a:off x="7499760" y="1289999"/>
            <a:ext cx="4315329" cy="738633"/>
          </a:xfrm>
          <a:prstGeom prst="rect">
            <a:avLst/>
          </a:prstGeom>
          <a:noFill/>
          <a:ln>
            <a:noFill/>
          </a:ln>
        </p:spPr>
        <p:txBody>
          <a:bodyPr spcFirstLastPara="1" wrap="square" lIns="91425" tIns="91425" rIns="91425" bIns="91425" rtlCol="0" anchor="t" anchorCtr="0">
            <a:spAutoFit/>
          </a:bodyPr>
          <a:lstStyle/>
          <a:p>
            <a:pPr marR="0" algn="ctr" rtl="0">
              <a:lnSpc>
                <a:spcPct val="150000"/>
              </a:lnSpc>
              <a:spcBef>
                <a:spcPts val="0"/>
              </a:spcBef>
              <a:spcAft>
                <a:spcPts val="0"/>
              </a:spcAft>
              <a:buClr>
                <a:srgbClr val="404040"/>
              </a:buClr>
              <a:buSzPts val="1800"/>
            </a:pPr>
            <a:r>
              <a:rPr lang="en-US" sz="2400" b="1" i="0" u="none" strike="noStrike" cap="none">
                <a:solidFill>
                  <a:schemeClr val="tx1"/>
                </a:solidFill>
                <a:latin typeface="Roboto"/>
                <a:ea typeface="Roboto"/>
                <a:cs typeface="Roboto"/>
                <a:sym typeface="Roboto"/>
              </a:rPr>
              <a:t>Small Dataset Example</a:t>
            </a:r>
          </a:p>
        </p:txBody>
      </p:sp>
    </p:spTree>
    <p:extLst>
      <p:ext uri="{BB962C8B-B14F-4D97-AF65-F5344CB8AC3E}">
        <p14:creationId xmlns:p14="http://schemas.microsoft.com/office/powerpoint/2010/main" val="35724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When Should You Use Statistical Modeling?</a:t>
            </a:r>
            <a:endParaRPr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2155855"/>
            <a:ext cx="6764922" cy="3108513"/>
          </a:xfrm>
          <a:prstGeom prst="rect">
            <a:avLst/>
          </a:prstGeom>
          <a:noFill/>
          <a:ln>
            <a:noFill/>
          </a:ln>
        </p:spPr>
        <p:txBody>
          <a:bodyPr spcFirstLastPara="1" wrap="square" lIns="91425" tIns="91425" rIns="91425" bIns="91425" anchor="t"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When data volume isn’t too large.</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Errors and uncertainties in prediction are reasonable.</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Independent variables have fewer, pre-specified interactions.</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When it requires high interpretability.</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When it requires the isolation of the effects of a small number of variables.</a:t>
            </a:r>
          </a:p>
        </p:txBody>
      </p:sp>
      <p:pic>
        <p:nvPicPr>
          <p:cNvPr id="5" name="Picture 4" descr="Icon&#10;&#10;Description automatically generated">
            <a:extLst>
              <a:ext uri="{FF2B5EF4-FFF2-40B4-BE49-F238E27FC236}">
                <a16:creationId xmlns:a16="http://schemas.microsoft.com/office/drawing/2014/main" id="{75D85C04-C56A-D8E8-B234-7D59A61820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38650" y="1629000"/>
            <a:ext cx="3600000" cy="3600000"/>
          </a:xfrm>
          <a:prstGeom prst="rect">
            <a:avLst/>
          </a:prstGeom>
        </p:spPr>
      </p:pic>
    </p:spTree>
    <p:extLst>
      <p:ext uri="{BB962C8B-B14F-4D97-AF65-F5344CB8AC3E}">
        <p14:creationId xmlns:p14="http://schemas.microsoft.com/office/powerpoint/2010/main" val="4215602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When Should You Use Statistical Modeling?</a:t>
            </a:r>
            <a:endParaRPr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997854"/>
            <a:ext cx="6764922" cy="2862292"/>
          </a:xfrm>
          <a:prstGeom prst="rect">
            <a:avLst/>
          </a:prstGeom>
          <a:noFill/>
          <a:ln>
            <a:noFill/>
          </a:ln>
        </p:spPr>
        <p:txBody>
          <a:bodyPr spcFirstLastPara="1" wrap="square" lIns="91425" tIns="91425" rIns="91425" bIns="91425" anchor="t" anchorCtr="0">
            <a:spAutoFit/>
          </a:bodyPr>
          <a:lstStyle/>
          <a:p>
            <a:pPr marL="114300" marR="0" lvl="0" algn="l" rtl="0">
              <a:spcBef>
                <a:spcPts val="0"/>
              </a:spcBef>
              <a:spcAft>
                <a:spcPts val="1200"/>
              </a:spcAft>
              <a:buClr>
                <a:schemeClr val="tx1"/>
              </a:buClr>
              <a:buSzPct val="100000"/>
            </a:pPr>
            <a:r>
              <a:rPr lang="en-US" sz="2400" b="1" i="0" u="none" strike="noStrike" cap="none">
                <a:solidFill>
                  <a:schemeClr val="tx1"/>
                </a:solidFill>
                <a:latin typeface="Roboto"/>
                <a:ea typeface="Roboto"/>
                <a:cs typeface="Roboto"/>
                <a:sym typeface="Roboto"/>
              </a:rPr>
              <a:t>Example:</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If a content marketing agency wants to build a model to track an audience’s journey, it will prefer a statistical model because, rather than accuracy, the interpretation is important.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It would help to develop an engagement strategy based on business domain knowledge.</a:t>
            </a:r>
          </a:p>
        </p:txBody>
      </p:sp>
      <p:pic>
        <p:nvPicPr>
          <p:cNvPr id="5" name="Picture 4" descr="Icon&#10;&#10;Description automatically generated">
            <a:extLst>
              <a:ext uri="{FF2B5EF4-FFF2-40B4-BE49-F238E27FC236}">
                <a16:creationId xmlns:a16="http://schemas.microsoft.com/office/drawing/2014/main" id="{75D85C04-C56A-D8E8-B234-7D59A61820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38650" y="1629000"/>
            <a:ext cx="3600000" cy="3600000"/>
          </a:xfrm>
          <a:prstGeom prst="rect">
            <a:avLst/>
          </a:prstGeom>
        </p:spPr>
      </p:pic>
    </p:spTree>
    <p:extLst>
      <p:ext uri="{BB962C8B-B14F-4D97-AF65-F5344CB8AC3E}">
        <p14:creationId xmlns:p14="http://schemas.microsoft.com/office/powerpoint/2010/main" val="850980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Machine Learning and Large Data</a:t>
            </a:r>
            <a:endParaRPr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2259464"/>
            <a:ext cx="6764922" cy="2339072"/>
          </a:xfrm>
          <a:prstGeom prst="rect">
            <a:avLst/>
          </a:prstGeom>
          <a:noFill/>
          <a:ln>
            <a:noFill/>
          </a:ln>
        </p:spPr>
        <p:txBody>
          <a:bodyPr spcFirstLastPara="1" wrap="square" lIns="91425" tIns="91425" rIns="91425" bIns="91425" anchor="t"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Machine learning is a method of data analysis that automates the building of analytical models.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It is a branch of artificial intelligence based on the idea that systems can learn from data, identify patterns, and make decisions with minimal human intervention.</a:t>
            </a:r>
          </a:p>
        </p:txBody>
      </p:sp>
      <p:pic>
        <p:nvPicPr>
          <p:cNvPr id="5" name="Picture 4">
            <a:extLst>
              <a:ext uri="{FF2B5EF4-FFF2-40B4-BE49-F238E27FC236}">
                <a16:creationId xmlns:a16="http://schemas.microsoft.com/office/drawing/2014/main" id="{75D85C04-C56A-D8E8-B234-7D59A61820B5}"/>
              </a:ext>
            </a:extLst>
          </p:cNvPr>
          <p:cNvPicPr>
            <a:picLocks noChangeAspect="1"/>
          </p:cNvPicPr>
          <p:nvPr/>
        </p:nvPicPr>
        <p:blipFill>
          <a:blip r:embed="rId3"/>
          <a:srcRect/>
          <a:stretch/>
        </p:blipFill>
        <p:spPr>
          <a:xfrm>
            <a:off x="7838650" y="1629000"/>
            <a:ext cx="3600000" cy="3600000"/>
          </a:xfrm>
          <a:prstGeom prst="rect">
            <a:avLst/>
          </a:prstGeom>
        </p:spPr>
      </p:pic>
    </p:spTree>
    <p:extLst>
      <p:ext uri="{BB962C8B-B14F-4D97-AF65-F5344CB8AC3E}">
        <p14:creationId xmlns:p14="http://schemas.microsoft.com/office/powerpoint/2010/main" val="395979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Decision-Making and Credit Scoring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2233912"/>
            <a:ext cx="7611637" cy="2646848"/>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Analytics is one of the biggest advantages that machine learning technology provides in the financial industry. And the fields of decision-making and credit scoring are getting the most benefits from it.</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Banking institutions &amp; other fintech firms use machine learning algorithms to render their operations on the ML Based credit scoring system.</a:t>
            </a:r>
          </a:p>
        </p:txBody>
      </p:sp>
      <p:pic>
        <p:nvPicPr>
          <p:cNvPr id="3" name="Picture 2">
            <a:extLst>
              <a:ext uri="{FF2B5EF4-FFF2-40B4-BE49-F238E27FC236}">
                <a16:creationId xmlns:a16="http://schemas.microsoft.com/office/drawing/2014/main" id="{F3384DE9-94C7-C24F-2E26-054F9E68910D}"/>
              </a:ext>
            </a:extLst>
          </p:cNvPr>
          <p:cNvPicPr>
            <a:picLocks noChangeAspect="1"/>
          </p:cNvPicPr>
          <p:nvPr/>
        </p:nvPicPr>
        <p:blipFill>
          <a:blip r:embed="rId3"/>
          <a:srcRect/>
          <a:stretch/>
        </p:blipFill>
        <p:spPr>
          <a:xfrm>
            <a:off x="7838650" y="1629000"/>
            <a:ext cx="3600000" cy="3600000"/>
          </a:xfrm>
          <a:prstGeom prst="rect">
            <a:avLst/>
          </a:prstGeom>
        </p:spPr>
      </p:pic>
    </p:spTree>
    <p:extLst>
      <p:ext uri="{BB962C8B-B14F-4D97-AF65-F5344CB8AC3E}">
        <p14:creationId xmlns:p14="http://schemas.microsoft.com/office/powerpoint/2010/main" val="296306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Example</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2003080"/>
            <a:ext cx="7611637" cy="3108513"/>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Machine learning models are computer programs that are used to recognize patterns in data or make predictions.</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Models are created from algorithms, which are trained using either labeled, unlabeled, or mixed data.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Different machine learning algorithms are suited to different goals, such as classification or prediction modeling, so data scientists use different algorithms as the basis for different models.</a:t>
            </a:r>
          </a:p>
        </p:txBody>
      </p:sp>
      <p:pic>
        <p:nvPicPr>
          <p:cNvPr id="3" name="Picture 2">
            <a:extLst>
              <a:ext uri="{FF2B5EF4-FFF2-40B4-BE49-F238E27FC236}">
                <a16:creationId xmlns:a16="http://schemas.microsoft.com/office/drawing/2014/main" id="{F3384DE9-94C7-C24F-2E26-054F9E68910D}"/>
              </a:ext>
            </a:extLst>
          </p:cNvPr>
          <p:cNvPicPr>
            <a:picLocks noChangeAspect="1"/>
          </p:cNvPicPr>
          <p:nvPr/>
        </p:nvPicPr>
        <p:blipFill>
          <a:blip r:embed="rId3"/>
          <a:srcRect/>
          <a:stretch/>
        </p:blipFill>
        <p:spPr>
          <a:xfrm>
            <a:off x="7838650" y="1629000"/>
            <a:ext cx="3600000" cy="3600000"/>
          </a:xfrm>
          <a:prstGeom prst="rect">
            <a:avLst/>
          </a:prstGeom>
        </p:spPr>
      </p:pic>
    </p:spTree>
    <p:extLst>
      <p:ext uri="{BB962C8B-B14F-4D97-AF65-F5344CB8AC3E}">
        <p14:creationId xmlns:p14="http://schemas.microsoft.com/office/powerpoint/2010/main" val="260739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752138" cy="104641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Why Is a Machine Learning Model Applied to Large Amounts of Data?</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225947"/>
            <a:ext cx="11737975" cy="1261854"/>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0" i="0" u="none" strike="noStrike" cap="none">
                <a:solidFill>
                  <a:schemeClr val="tx1"/>
                </a:solidFill>
                <a:latin typeface="Roboto"/>
                <a:ea typeface="Roboto"/>
                <a:cs typeface="Roboto"/>
                <a:sym typeface="Roboto"/>
              </a:rPr>
              <a:t>More complex algorithms always require a larger amount of data. If your project needs standard ML algorithms that use structured learning, a smaller amount of data will be enough. Even if you feed the algorithm more data than it needs, the results won't improve drastically.</a:t>
            </a:r>
          </a:p>
        </p:txBody>
      </p:sp>
      <p:pic>
        <p:nvPicPr>
          <p:cNvPr id="2" name="Google Shape;151;p27">
            <a:extLst>
              <a:ext uri="{FF2B5EF4-FFF2-40B4-BE49-F238E27FC236}">
                <a16:creationId xmlns:a16="http://schemas.microsoft.com/office/drawing/2014/main" id="{CF345A9F-7E5B-13E8-F738-34E6472D7C85}"/>
              </a:ext>
            </a:extLst>
          </p:cNvPr>
          <p:cNvPicPr preferRelativeResize="0"/>
          <p:nvPr/>
        </p:nvPicPr>
        <p:blipFill>
          <a:blip r:embed="rId3"/>
          <a:stretch>
            <a:fillRect/>
          </a:stretch>
        </p:blipFill>
        <p:spPr>
          <a:xfrm>
            <a:off x="4042611" y="2556938"/>
            <a:ext cx="6914147" cy="3889208"/>
          </a:xfrm>
          <a:prstGeom prst="rect">
            <a:avLst/>
          </a:prstGeom>
        </p:spPr>
      </p:pic>
      <p:sp>
        <p:nvSpPr>
          <p:cNvPr id="4" name="Google Shape;152;p27">
            <a:extLst>
              <a:ext uri="{FF2B5EF4-FFF2-40B4-BE49-F238E27FC236}">
                <a16:creationId xmlns:a16="http://schemas.microsoft.com/office/drawing/2014/main" id="{7A3BB183-9E04-FA2A-E982-42D63A325B1E}"/>
              </a:ext>
            </a:extLst>
          </p:cNvPr>
          <p:cNvSpPr txBox="1"/>
          <p:nvPr/>
        </p:nvSpPr>
        <p:spPr>
          <a:xfrm>
            <a:off x="687805" y="4101447"/>
            <a:ext cx="2231858" cy="80018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1"/>
                </a:solidFill>
                <a:latin typeface="+mj-lt"/>
              </a:rPr>
              <a:t>Large Dataset Example</a:t>
            </a:r>
            <a:endParaRPr sz="2000">
              <a:latin typeface="+mj-lt"/>
            </a:endParaRPr>
          </a:p>
        </p:txBody>
      </p:sp>
      <p:cxnSp>
        <p:nvCxnSpPr>
          <p:cNvPr id="6" name="Straight Arrow Connector 5">
            <a:extLst>
              <a:ext uri="{FF2B5EF4-FFF2-40B4-BE49-F238E27FC236}">
                <a16:creationId xmlns:a16="http://schemas.microsoft.com/office/drawing/2014/main" id="{048CFA7E-DD5E-B084-DCEB-7ECC00C22405}"/>
              </a:ext>
            </a:extLst>
          </p:cNvPr>
          <p:cNvCxnSpPr>
            <a:stCxn id="4" idx="3"/>
            <a:endCxn id="2" idx="1"/>
          </p:cNvCxnSpPr>
          <p:nvPr/>
        </p:nvCxnSpPr>
        <p:spPr>
          <a:xfrm>
            <a:off x="2919663" y="4501542"/>
            <a:ext cx="1122948" cy="0"/>
          </a:xfrm>
          <a:prstGeom prst="straightConnector1">
            <a:avLst/>
          </a:prstGeom>
          <a:ln w="254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973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When Should You Use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2387801"/>
            <a:ext cx="7611637" cy="2339072"/>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Training learning algorithms on infinite data replications</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The goal is to get overall predictions, not relationships between variables.</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Estimating uncertainties in forecasts isn’t essential.</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The effect of any variable doesn’t need to be isolated.</a:t>
            </a:r>
          </a:p>
        </p:txBody>
      </p:sp>
      <p:pic>
        <p:nvPicPr>
          <p:cNvPr id="2" name="Picture 1">
            <a:extLst>
              <a:ext uri="{FF2B5EF4-FFF2-40B4-BE49-F238E27FC236}">
                <a16:creationId xmlns:a16="http://schemas.microsoft.com/office/drawing/2014/main" id="{8DD8FC97-2111-ED66-1068-BE8173411BA7}"/>
              </a:ext>
            </a:extLst>
          </p:cNvPr>
          <p:cNvPicPr>
            <a:picLocks noChangeAspect="1"/>
          </p:cNvPicPr>
          <p:nvPr/>
        </p:nvPicPr>
        <p:blipFill>
          <a:blip r:embed="rId3"/>
          <a:srcRect/>
          <a:stretch/>
        </p:blipFill>
        <p:spPr>
          <a:xfrm>
            <a:off x="7838650" y="1629000"/>
            <a:ext cx="3600000" cy="3600000"/>
          </a:xfrm>
          <a:prstGeom prst="rect">
            <a:avLst/>
          </a:prstGeom>
        </p:spPr>
      </p:pic>
    </p:spTree>
    <p:extLst>
      <p:ext uri="{BB962C8B-B14F-4D97-AF65-F5344CB8AC3E}">
        <p14:creationId xmlns:p14="http://schemas.microsoft.com/office/powerpoint/2010/main" val="11064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A730DE-B460-DB6B-453B-C7250910F1BF}"/>
              </a:ext>
            </a:extLst>
          </p:cNvPr>
          <p:cNvSpPr txBox="1"/>
          <p:nvPr/>
        </p:nvSpPr>
        <p:spPr>
          <a:xfrm>
            <a:off x="232140" y="1282572"/>
            <a:ext cx="6462545" cy="5170616"/>
          </a:xfrm>
          <a:prstGeom prst="rect">
            <a:avLst/>
          </a:prstGeom>
          <a:noFill/>
          <a:ln>
            <a:noFill/>
          </a:ln>
        </p:spPr>
        <p:txBody>
          <a:bodyPr spcFirstLastPara="1" wrap="square" lIns="91425" tIns="91425" rIns="91425" bIns="91425" rtlCol="0" anchor="t" anchorCtr="0">
            <a:spAutoFit/>
          </a:bodyPr>
          <a:lstStyle/>
          <a:p>
            <a:pPr marL="342900" marR="0" indent="-342900" algn="l" rtl="0">
              <a:spcBef>
                <a:spcPts val="0"/>
              </a:spcBef>
              <a:spcAft>
                <a:spcPts val="1200"/>
              </a:spcAft>
              <a:buClr>
                <a:srgbClr val="404040"/>
              </a:buClr>
              <a:buSzPts val="1800"/>
              <a:buFont typeface="Arial" panose="020B0604020202020204" pitchFamily="34" charset="0"/>
              <a:buChar char="•"/>
            </a:pPr>
            <a:r>
              <a:rPr lang="en-US" sz="1800" b="0" i="0" u="none" strike="noStrike" cap="none">
                <a:solidFill>
                  <a:schemeClr val="tx1"/>
                </a:solidFill>
                <a:latin typeface="Roboto"/>
                <a:ea typeface="Roboto"/>
                <a:cs typeface="Roboto"/>
                <a:sym typeface="Roboto"/>
              </a:rPr>
              <a:t>This is an introductory session on modeling overview, which will help to understand the application of modeling in different aspects of the business domain like: </a:t>
            </a:r>
          </a:p>
          <a:p>
            <a:pPr marL="546100" marR="0" indent="-342900" algn="l" rtl="0">
              <a:spcBef>
                <a:spcPts val="0"/>
              </a:spcBef>
              <a:spcAft>
                <a:spcPts val="1200"/>
              </a:spcAft>
              <a:buClr>
                <a:srgbClr val="404040"/>
              </a:buClr>
              <a:buSzPts val="1800"/>
              <a:buFont typeface="Wingdings" panose="05000000000000000000" pitchFamily="2" charset="2"/>
              <a:buChar char="§"/>
            </a:pPr>
            <a:r>
              <a:rPr lang="en-US" sz="1800" b="0" i="0" u="none" strike="noStrike" cap="none">
                <a:solidFill>
                  <a:schemeClr val="tx1"/>
                </a:solidFill>
                <a:latin typeface="Roboto"/>
                <a:ea typeface="Roboto"/>
                <a:cs typeface="Roboto"/>
                <a:sym typeface="Roboto"/>
              </a:rPr>
              <a:t>Insurance</a:t>
            </a:r>
          </a:p>
          <a:p>
            <a:pPr marL="546100" marR="0" indent="-342900" algn="l" rtl="0">
              <a:spcBef>
                <a:spcPts val="0"/>
              </a:spcBef>
              <a:spcAft>
                <a:spcPts val="1200"/>
              </a:spcAft>
              <a:buClr>
                <a:srgbClr val="404040"/>
              </a:buClr>
              <a:buSzPts val="1800"/>
              <a:buFont typeface="Wingdings" panose="05000000000000000000" pitchFamily="2" charset="2"/>
              <a:buChar char="§"/>
            </a:pPr>
            <a:r>
              <a:rPr lang="en-US" sz="1800" b="0" i="0" u="none" strike="noStrike" cap="none">
                <a:solidFill>
                  <a:schemeClr val="tx1"/>
                </a:solidFill>
                <a:latin typeface="Roboto"/>
                <a:ea typeface="Roboto"/>
                <a:cs typeface="Roboto"/>
                <a:sym typeface="Roboto"/>
              </a:rPr>
              <a:t>Banking</a:t>
            </a:r>
          </a:p>
          <a:p>
            <a:pPr marL="546100" marR="0" indent="-342900" algn="l" rtl="0">
              <a:spcBef>
                <a:spcPts val="0"/>
              </a:spcBef>
              <a:spcAft>
                <a:spcPts val="1200"/>
              </a:spcAft>
              <a:buClr>
                <a:srgbClr val="404040"/>
              </a:buClr>
              <a:buSzPts val="1800"/>
              <a:buFont typeface="Wingdings" panose="05000000000000000000" pitchFamily="2" charset="2"/>
              <a:buChar char="§"/>
            </a:pPr>
            <a:r>
              <a:rPr lang="en-US" sz="1800" b="0" i="0" u="none" strike="noStrike" cap="none">
                <a:solidFill>
                  <a:schemeClr val="tx1"/>
                </a:solidFill>
                <a:latin typeface="Roboto"/>
                <a:ea typeface="Roboto"/>
                <a:cs typeface="Roboto"/>
                <a:sym typeface="Roboto"/>
              </a:rPr>
              <a:t>Healthcare</a:t>
            </a:r>
          </a:p>
          <a:p>
            <a:pPr marL="546100" marR="0" indent="-342900" algn="l" rtl="0">
              <a:spcBef>
                <a:spcPts val="0"/>
              </a:spcBef>
              <a:spcAft>
                <a:spcPts val="1200"/>
              </a:spcAft>
              <a:buClr>
                <a:srgbClr val="404040"/>
              </a:buClr>
              <a:buSzPts val="1800"/>
              <a:buFont typeface="Wingdings" panose="05000000000000000000" pitchFamily="2" charset="2"/>
              <a:buChar char="§"/>
            </a:pPr>
            <a:r>
              <a:rPr lang="en-US" sz="1800" b="0" i="0" u="none" strike="noStrike" cap="none">
                <a:solidFill>
                  <a:schemeClr val="tx1"/>
                </a:solidFill>
                <a:latin typeface="Roboto"/>
                <a:ea typeface="Roboto"/>
                <a:cs typeface="Roboto"/>
                <a:sym typeface="Roboto"/>
              </a:rPr>
              <a:t>Procurement</a:t>
            </a:r>
          </a:p>
          <a:p>
            <a:pPr marL="342900" marR="0" indent="-342900" algn="l" rtl="0">
              <a:spcBef>
                <a:spcPts val="0"/>
              </a:spcBef>
              <a:spcAft>
                <a:spcPts val="1200"/>
              </a:spcAft>
              <a:buClr>
                <a:srgbClr val="404040"/>
              </a:buClr>
              <a:buSzPts val="1800"/>
              <a:buFont typeface="Arial" panose="020B0604020202020204" pitchFamily="34" charset="0"/>
              <a:buChar char="•"/>
            </a:pPr>
            <a:r>
              <a:rPr lang="en-US" sz="1800" b="0" i="0" u="none" strike="noStrike" cap="none">
                <a:solidFill>
                  <a:schemeClr val="tx1"/>
                </a:solidFill>
                <a:latin typeface="Roboto"/>
                <a:ea typeface="Roboto"/>
                <a:cs typeface="Roboto"/>
                <a:sym typeface="Roboto"/>
              </a:rPr>
              <a:t>In this session, we will cover modeling terminology and get to know each term in a nutshell to understand the different types of modeling such as:</a:t>
            </a:r>
          </a:p>
          <a:p>
            <a:pPr marL="546100" indent="-342900">
              <a:spcAft>
                <a:spcPts val="1200"/>
              </a:spcAft>
              <a:buClr>
                <a:srgbClr val="404040"/>
              </a:buClr>
              <a:buSzPts val="1800"/>
              <a:buFont typeface="Wingdings" panose="05000000000000000000" pitchFamily="2" charset="2"/>
              <a:buChar char="§"/>
            </a:pPr>
            <a:r>
              <a:rPr lang="en-US" sz="1800">
                <a:solidFill>
                  <a:schemeClr val="tx1"/>
                </a:solidFill>
                <a:latin typeface="Roboto"/>
                <a:ea typeface="Roboto"/>
                <a:cs typeface="Roboto"/>
                <a:sym typeface="Roboto"/>
              </a:rPr>
              <a:t>Small data and large data</a:t>
            </a:r>
          </a:p>
          <a:p>
            <a:pPr marL="546100" indent="-342900">
              <a:spcAft>
                <a:spcPts val="1200"/>
              </a:spcAft>
              <a:buClr>
                <a:srgbClr val="404040"/>
              </a:buClr>
              <a:buSzPts val="1800"/>
              <a:buFont typeface="Wingdings" panose="05000000000000000000" pitchFamily="2" charset="2"/>
              <a:buChar char="§"/>
            </a:pPr>
            <a:r>
              <a:rPr lang="en-US" sz="1800">
                <a:solidFill>
                  <a:schemeClr val="tx1"/>
                </a:solidFill>
                <a:latin typeface="Roboto"/>
                <a:ea typeface="Roboto"/>
                <a:cs typeface="Roboto"/>
                <a:sym typeface="Roboto"/>
              </a:rPr>
              <a:t>Use cases in various business domains</a:t>
            </a:r>
          </a:p>
          <a:p>
            <a:pPr marL="546100" indent="-342900">
              <a:spcAft>
                <a:spcPts val="1200"/>
              </a:spcAft>
              <a:buClr>
                <a:srgbClr val="404040"/>
              </a:buClr>
              <a:buSzPts val="1800"/>
              <a:buFont typeface="Wingdings" panose="05000000000000000000" pitchFamily="2" charset="2"/>
              <a:buChar char="§"/>
            </a:pPr>
            <a:r>
              <a:rPr lang="en-US" sz="1800">
                <a:solidFill>
                  <a:schemeClr val="tx1"/>
                </a:solidFill>
                <a:latin typeface="Roboto"/>
                <a:ea typeface="Roboto"/>
                <a:cs typeface="Roboto"/>
                <a:sym typeface="Roboto"/>
              </a:rPr>
              <a:t>Model evaluation metrics </a:t>
            </a:r>
          </a:p>
        </p:txBody>
      </p:sp>
      <p:pic>
        <p:nvPicPr>
          <p:cNvPr id="6" name="Picture 5">
            <a:extLst>
              <a:ext uri="{FF2B5EF4-FFF2-40B4-BE49-F238E27FC236}">
                <a16:creationId xmlns:a16="http://schemas.microsoft.com/office/drawing/2014/main" id="{D94F0E0C-F9C4-551C-BA50-4D28C4BF201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20000" y="0"/>
            <a:ext cx="4572000" cy="6858000"/>
          </a:xfrm>
          <a:prstGeom prst="rect">
            <a:avLst/>
          </a:prstGeom>
        </p:spPr>
      </p:pic>
      <p:sp>
        <p:nvSpPr>
          <p:cNvPr id="7" name="Rectangle 6">
            <a:extLst>
              <a:ext uri="{FF2B5EF4-FFF2-40B4-BE49-F238E27FC236}">
                <a16:creationId xmlns:a16="http://schemas.microsoft.com/office/drawing/2014/main" id="{4E909EAA-3152-7828-F783-7FD39CC13031}"/>
              </a:ext>
            </a:extLst>
          </p:cNvPr>
          <p:cNvSpPr/>
          <p:nvPr/>
        </p:nvSpPr>
        <p:spPr>
          <a:xfrm>
            <a:off x="7539789" y="0"/>
            <a:ext cx="72000" cy="685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26;g1257cc91974_0_57">
            <a:extLst>
              <a:ext uri="{FF2B5EF4-FFF2-40B4-BE49-F238E27FC236}">
                <a16:creationId xmlns:a16="http://schemas.microsoft.com/office/drawing/2014/main" id="{2076EFA4-99D9-937A-51CF-78153748356D}"/>
              </a:ext>
            </a:extLst>
          </p:cNvPr>
          <p:cNvSpPr txBox="1"/>
          <p:nvPr/>
        </p:nvSpPr>
        <p:spPr>
          <a:xfrm>
            <a:off x="1212850" y="617573"/>
            <a:ext cx="7458183"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US" sz="1800" b="0" i="0" u="none" strike="noStrike" cap="none">
                <a:solidFill>
                  <a:srgbClr val="4A4A4A"/>
                </a:solidFill>
                <a:latin typeface="Roboto"/>
                <a:ea typeface="Roboto"/>
                <a:cs typeface="Roboto"/>
                <a:sym typeface="Roboto"/>
              </a:rPr>
              <a:t>Modeling Overview and Industry Applications </a:t>
            </a:r>
          </a:p>
        </p:txBody>
      </p:sp>
    </p:spTree>
    <p:extLst>
      <p:ext uri="{BB962C8B-B14F-4D97-AF65-F5344CB8AC3E}">
        <p14:creationId xmlns:p14="http://schemas.microsoft.com/office/powerpoint/2010/main" val="469952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When Should You Use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113506" y="2151742"/>
            <a:ext cx="7570662" cy="2554515"/>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400" b="1" i="0" u="none" strike="noStrike" cap="none">
                <a:solidFill>
                  <a:schemeClr val="tx1"/>
                </a:solidFill>
                <a:latin typeface="Roboto"/>
                <a:ea typeface="Roboto"/>
                <a:cs typeface="Roboto"/>
                <a:sym typeface="Roboto"/>
              </a:rPr>
              <a:t>Example:</a:t>
            </a:r>
          </a:p>
          <a:p>
            <a:pPr marL="114300" marR="0" lvl="0" algn="l" rtl="0">
              <a:spcBef>
                <a:spcPts val="0"/>
              </a:spcBef>
              <a:spcAft>
                <a:spcPts val="1200"/>
              </a:spcAft>
              <a:buClr>
                <a:schemeClr val="tx1"/>
              </a:buClr>
              <a:buSzPct val="100000"/>
            </a:pPr>
            <a:r>
              <a:rPr lang="en-US" sz="2000" b="0" i="0" u="none" strike="noStrike" cap="none">
                <a:solidFill>
                  <a:schemeClr val="tx1"/>
                </a:solidFill>
                <a:latin typeface="Roboto"/>
                <a:ea typeface="Roboto"/>
                <a:cs typeface="Roboto"/>
                <a:sym typeface="Roboto"/>
              </a:rPr>
              <a:t>When an e-commerce website such as Amazon wants to recommend products based on previous purchases, they need a powerful recommendation engine. Here, the need for predictive accuracy is more important than the model’s interpretability. </a:t>
            </a:r>
          </a:p>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In this case, we use a machine learning model.</a:t>
            </a:r>
          </a:p>
        </p:txBody>
      </p:sp>
      <p:pic>
        <p:nvPicPr>
          <p:cNvPr id="4" name="Graphic 3">
            <a:extLst>
              <a:ext uri="{FF2B5EF4-FFF2-40B4-BE49-F238E27FC236}">
                <a16:creationId xmlns:a16="http://schemas.microsoft.com/office/drawing/2014/main" id="{187F408F-1B3D-9693-6265-F2536B63310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142" t="28772" r="6959" b="28187"/>
          <a:stretch/>
        </p:blipFill>
        <p:spPr>
          <a:xfrm>
            <a:off x="9641305" y="110400"/>
            <a:ext cx="2550695" cy="872357"/>
          </a:xfrm>
          <a:prstGeom prst="rect">
            <a:avLst/>
          </a:prstGeom>
        </p:spPr>
      </p:pic>
      <p:pic>
        <p:nvPicPr>
          <p:cNvPr id="5" name="Picture 4">
            <a:extLst>
              <a:ext uri="{FF2B5EF4-FFF2-40B4-BE49-F238E27FC236}">
                <a16:creationId xmlns:a16="http://schemas.microsoft.com/office/drawing/2014/main" id="{EFDFEF85-6466-BFD1-9279-7EAD4D850081}"/>
              </a:ext>
            </a:extLst>
          </p:cNvPr>
          <p:cNvPicPr>
            <a:picLocks noChangeAspect="1"/>
          </p:cNvPicPr>
          <p:nvPr/>
        </p:nvPicPr>
        <p:blipFill>
          <a:blip r:embed="rId5"/>
          <a:srcRect/>
          <a:stretch/>
        </p:blipFill>
        <p:spPr>
          <a:xfrm>
            <a:off x="7838650" y="1629000"/>
            <a:ext cx="3600000" cy="3600000"/>
          </a:xfrm>
          <a:prstGeom prst="rect">
            <a:avLst/>
          </a:prstGeom>
        </p:spPr>
      </p:pic>
    </p:spTree>
    <p:extLst>
      <p:ext uri="{BB962C8B-B14F-4D97-AF65-F5344CB8AC3E}">
        <p14:creationId xmlns:p14="http://schemas.microsoft.com/office/powerpoint/2010/main" val="354044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Introduction to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0" y="1373592"/>
            <a:ext cx="12192000" cy="1415742"/>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Machine learning is a subfield of artificial intelligence (AI).</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Machine Learning aims to understand the structure of data and fit that data into models that can be understood and utilized by people.</a:t>
            </a:r>
          </a:p>
        </p:txBody>
      </p:sp>
      <p:pic>
        <p:nvPicPr>
          <p:cNvPr id="2" name="Google Shape;167;p29">
            <a:extLst>
              <a:ext uri="{FF2B5EF4-FFF2-40B4-BE49-F238E27FC236}">
                <a16:creationId xmlns:a16="http://schemas.microsoft.com/office/drawing/2014/main" id="{A9E1FB60-1B36-C78C-D317-A29D71EDE733}"/>
              </a:ext>
            </a:extLst>
          </p:cNvPr>
          <p:cNvPicPr preferRelativeResize="0"/>
          <p:nvPr/>
        </p:nvPicPr>
        <p:blipFill>
          <a:blip r:embed="rId3"/>
          <a:stretch>
            <a:fillRect/>
          </a:stretch>
        </p:blipFill>
        <p:spPr>
          <a:xfrm>
            <a:off x="2293018" y="2760509"/>
            <a:ext cx="7605963" cy="3802982"/>
          </a:xfrm>
          <a:prstGeom prst="rect">
            <a:avLst/>
          </a:prstGeom>
        </p:spPr>
      </p:pic>
    </p:spTree>
    <p:extLst>
      <p:ext uri="{BB962C8B-B14F-4D97-AF65-F5344CB8AC3E}">
        <p14:creationId xmlns:p14="http://schemas.microsoft.com/office/powerpoint/2010/main" val="30669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Types of Machine Learning</a:t>
            </a:r>
            <a:endParaRPr lang="en-US" sz="1400" b="0" i="0" u="none" strike="noStrike" cap="none">
              <a:solidFill>
                <a:srgbClr val="000000"/>
              </a:solidFill>
              <a:latin typeface="Arial"/>
              <a:ea typeface="Arial"/>
              <a:cs typeface="Arial"/>
              <a:sym typeface="Arial"/>
            </a:endParaRPr>
          </a:p>
        </p:txBody>
      </p:sp>
      <p:pic>
        <p:nvPicPr>
          <p:cNvPr id="3" name="Google Shape;174;p30">
            <a:extLst>
              <a:ext uri="{FF2B5EF4-FFF2-40B4-BE49-F238E27FC236}">
                <a16:creationId xmlns:a16="http://schemas.microsoft.com/office/drawing/2014/main" id="{2288FA8B-2DD6-EB80-C2DC-AF12D8F74212}"/>
              </a:ext>
            </a:extLst>
          </p:cNvPr>
          <p:cNvPicPr preferRelativeResize="0"/>
          <p:nvPr/>
        </p:nvPicPr>
        <p:blipFill>
          <a:blip r:embed="rId3">
            <a:clrChange>
              <a:clrFrom>
                <a:srgbClr val="FFFFFF"/>
              </a:clrFrom>
              <a:clrTo>
                <a:srgbClr val="FFFFFF">
                  <a:alpha val="0"/>
                </a:srgbClr>
              </a:clrTo>
            </a:clrChange>
          </a:blip>
          <a:stretch>
            <a:fillRect/>
          </a:stretch>
        </p:blipFill>
        <p:spPr>
          <a:xfrm>
            <a:off x="2202614" y="1007765"/>
            <a:ext cx="7786771" cy="5850235"/>
          </a:xfrm>
          <a:prstGeom prst="rect">
            <a:avLst/>
          </a:prstGeom>
        </p:spPr>
      </p:pic>
    </p:spTree>
    <p:extLst>
      <p:ext uri="{BB962C8B-B14F-4D97-AF65-F5344CB8AC3E}">
        <p14:creationId xmlns:p14="http://schemas.microsoft.com/office/powerpoint/2010/main" val="3945699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Types of Machine Learning</a:t>
            </a:r>
            <a:endParaRPr lang="en-US" sz="1400" b="0" i="0" u="none" strike="noStrike" cap="none">
              <a:solidFill>
                <a:srgbClr val="000000"/>
              </a:solidFill>
              <a:latin typeface="Arial"/>
              <a:ea typeface="Arial"/>
              <a:cs typeface="Arial"/>
              <a:sym typeface="Arial"/>
            </a:endParaRPr>
          </a:p>
        </p:txBody>
      </p:sp>
      <p:sp>
        <p:nvSpPr>
          <p:cNvPr id="12" name="Rectangle 11">
            <a:extLst>
              <a:ext uri="{FF2B5EF4-FFF2-40B4-BE49-F238E27FC236}">
                <a16:creationId xmlns:a16="http://schemas.microsoft.com/office/drawing/2014/main" id="{C5D981FA-9A8F-0E40-54D0-721137A158ED}"/>
              </a:ext>
            </a:extLst>
          </p:cNvPr>
          <p:cNvSpPr/>
          <p:nvPr/>
        </p:nvSpPr>
        <p:spPr>
          <a:xfrm>
            <a:off x="6696041" y="836613"/>
            <a:ext cx="1753691" cy="876845"/>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Machine Learning</a:t>
            </a:r>
            <a:endParaRPr lang="en-US" sz="2000" kern="1200"/>
          </a:p>
        </p:txBody>
      </p:sp>
      <p:sp>
        <p:nvSpPr>
          <p:cNvPr id="13" name="Rectangle 12">
            <a:extLst>
              <a:ext uri="{FF2B5EF4-FFF2-40B4-BE49-F238E27FC236}">
                <a16:creationId xmlns:a16="http://schemas.microsoft.com/office/drawing/2014/main" id="{0F9E2F36-FF2E-27AA-EA5E-CE3C3EF4E889}"/>
              </a:ext>
            </a:extLst>
          </p:cNvPr>
          <p:cNvSpPr/>
          <p:nvPr/>
        </p:nvSpPr>
        <p:spPr>
          <a:xfrm>
            <a:off x="2313620" y="2064753"/>
            <a:ext cx="1776242" cy="876845"/>
          </a:xfrm>
          <a:prstGeom prst="rect">
            <a:avLst/>
          </a:prstGeom>
        </p:spPr>
        <p:style>
          <a:lnRef idx="2">
            <a:schemeClr val="accent2"/>
          </a:lnRef>
          <a:fillRef idx="1">
            <a:schemeClr val="lt1"/>
          </a:fillRef>
          <a:effectRef idx="0">
            <a:schemeClr val="accent2"/>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Supervised Learning</a:t>
            </a:r>
            <a:endParaRPr lang="en-US" sz="2000" kern="1200"/>
          </a:p>
        </p:txBody>
      </p:sp>
      <p:sp>
        <p:nvSpPr>
          <p:cNvPr id="14" name="Rectangle 13">
            <a:extLst>
              <a:ext uri="{FF2B5EF4-FFF2-40B4-BE49-F238E27FC236}">
                <a16:creationId xmlns:a16="http://schemas.microsoft.com/office/drawing/2014/main" id="{F1FFF384-0B25-C6EB-C3D6-64B86BE4E522}"/>
              </a:ext>
            </a:extLst>
          </p:cNvPr>
          <p:cNvSpPr/>
          <p:nvPr/>
        </p:nvSpPr>
        <p:spPr>
          <a:xfrm>
            <a:off x="661810" y="3259054"/>
            <a:ext cx="2135635" cy="615601"/>
          </a:xfrm>
          <a:prstGeom prst="rect">
            <a:avLst/>
          </a:prstGeom>
        </p:spPr>
        <p:style>
          <a:lnRef idx="2">
            <a:schemeClr val="accent2"/>
          </a:lnRef>
          <a:fillRef idx="1">
            <a:schemeClr val="lt1"/>
          </a:fillRef>
          <a:effectRef idx="0">
            <a:schemeClr val="accent2"/>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Classification</a:t>
            </a:r>
            <a:endParaRPr lang="en-US" sz="2000" kern="1200"/>
          </a:p>
        </p:txBody>
      </p:sp>
      <p:sp>
        <p:nvSpPr>
          <p:cNvPr id="15" name="Rectangle 14">
            <a:extLst>
              <a:ext uri="{FF2B5EF4-FFF2-40B4-BE49-F238E27FC236}">
                <a16:creationId xmlns:a16="http://schemas.microsoft.com/office/drawing/2014/main" id="{83F236B3-391D-5127-3E0A-7E7140E8B6DD}"/>
              </a:ext>
            </a:extLst>
          </p:cNvPr>
          <p:cNvSpPr/>
          <p:nvPr/>
        </p:nvSpPr>
        <p:spPr>
          <a:xfrm>
            <a:off x="3684878" y="3259054"/>
            <a:ext cx="2135635" cy="615601"/>
          </a:xfrm>
          <a:prstGeom prst="rect">
            <a:avLst/>
          </a:prstGeom>
        </p:spPr>
        <p:style>
          <a:lnRef idx="2">
            <a:schemeClr val="accent2"/>
          </a:lnRef>
          <a:fillRef idx="1">
            <a:schemeClr val="lt1"/>
          </a:fillRef>
          <a:effectRef idx="0">
            <a:schemeClr val="accent2"/>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Regression</a:t>
            </a:r>
            <a:endParaRPr lang="en-US" sz="2000" kern="1200"/>
          </a:p>
        </p:txBody>
      </p:sp>
      <p:sp>
        <p:nvSpPr>
          <p:cNvPr id="16" name="Rectangle 15">
            <a:extLst>
              <a:ext uri="{FF2B5EF4-FFF2-40B4-BE49-F238E27FC236}">
                <a16:creationId xmlns:a16="http://schemas.microsoft.com/office/drawing/2014/main" id="{812A6C69-5BD9-B72E-00D8-B9785289F2F5}"/>
              </a:ext>
            </a:extLst>
          </p:cNvPr>
          <p:cNvSpPr/>
          <p:nvPr/>
        </p:nvSpPr>
        <p:spPr>
          <a:xfrm>
            <a:off x="6696041" y="2064751"/>
            <a:ext cx="1776242" cy="876845"/>
          </a:xfrm>
          <a:prstGeom prst="rect">
            <a:avLst/>
          </a:prstGeom>
        </p:spPr>
        <p:style>
          <a:lnRef idx="2">
            <a:schemeClr val="accent3"/>
          </a:lnRef>
          <a:fillRef idx="1">
            <a:schemeClr val="lt1"/>
          </a:fillRef>
          <a:effectRef idx="0">
            <a:schemeClr val="accent3"/>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Unsupervised Learning</a:t>
            </a:r>
            <a:endParaRPr lang="en-US" sz="2000" kern="1200"/>
          </a:p>
        </p:txBody>
      </p:sp>
      <p:sp>
        <p:nvSpPr>
          <p:cNvPr id="17" name="Rectangle 16">
            <a:extLst>
              <a:ext uri="{FF2B5EF4-FFF2-40B4-BE49-F238E27FC236}">
                <a16:creationId xmlns:a16="http://schemas.microsoft.com/office/drawing/2014/main" id="{FEEF2705-5DF5-C348-05FC-8D9E44595097}"/>
              </a:ext>
            </a:extLst>
          </p:cNvPr>
          <p:cNvSpPr/>
          <p:nvPr/>
        </p:nvSpPr>
        <p:spPr>
          <a:xfrm>
            <a:off x="6565134" y="3259746"/>
            <a:ext cx="2135635" cy="615601"/>
          </a:xfrm>
          <a:prstGeom prst="rect">
            <a:avLst/>
          </a:prstGeom>
        </p:spPr>
        <p:style>
          <a:lnRef idx="2">
            <a:schemeClr val="accent3"/>
          </a:lnRef>
          <a:fillRef idx="1">
            <a:schemeClr val="lt1"/>
          </a:fillRef>
          <a:effectRef idx="0">
            <a:schemeClr val="accent3"/>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Clustering</a:t>
            </a:r>
            <a:endParaRPr lang="en-US" sz="2000" kern="1200"/>
          </a:p>
        </p:txBody>
      </p:sp>
      <p:sp>
        <p:nvSpPr>
          <p:cNvPr id="18" name="Rectangle 17">
            <a:extLst>
              <a:ext uri="{FF2B5EF4-FFF2-40B4-BE49-F238E27FC236}">
                <a16:creationId xmlns:a16="http://schemas.microsoft.com/office/drawing/2014/main" id="{43FAE504-3D16-7649-E7FE-758364A70B87}"/>
              </a:ext>
            </a:extLst>
          </p:cNvPr>
          <p:cNvSpPr/>
          <p:nvPr/>
        </p:nvSpPr>
        <p:spPr>
          <a:xfrm>
            <a:off x="9544619" y="2064752"/>
            <a:ext cx="1776242" cy="876845"/>
          </a:xfrm>
          <a:prstGeom prst="rect">
            <a:avLst/>
          </a:prstGeom>
        </p:spPr>
        <p:style>
          <a:lnRef idx="2">
            <a:schemeClr val="accent5"/>
          </a:lnRef>
          <a:fillRef idx="1">
            <a:schemeClr val="lt1"/>
          </a:fillRef>
          <a:effectRef idx="0">
            <a:schemeClr val="accent5"/>
          </a:effectRef>
          <a:fontRef idx="minor">
            <a:schemeClr val="dk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Reinforcement Learning</a:t>
            </a:r>
            <a:endParaRPr lang="en-US" sz="2000" kern="1200"/>
          </a:p>
        </p:txBody>
      </p:sp>
      <p:sp>
        <p:nvSpPr>
          <p:cNvPr id="19" name="Rectangle 18">
            <a:extLst>
              <a:ext uri="{FF2B5EF4-FFF2-40B4-BE49-F238E27FC236}">
                <a16:creationId xmlns:a16="http://schemas.microsoft.com/office/drawing/2014/main" id="{4CF0853D-DCF8-6918-CA57-3F19B6F09686}"/>
              </a:ext>
            </a:extLst>
          </p:cNvPr>
          <p:cNvSpPr/>
          <p:nvPr/>
        </p:nvSpPr>
        <p:spPr>
          <a:xfrm>
            <a:off x="9394555" y="3259055"/>
            <a:ext cx="2135635" cy="615601"/>
          </a:xfrm>
          <a:prstGeom prst="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 Making</a:t>
            </a:r>
            <a:endParaRPr lang="en-US" sz="2000" kern="1200"/>
          </a:p>
        </p:txBody>
      </p:sp>
      <p:cxnSp>
        <p:nvCxnSpPr>
          <p:cNvPr id="21" name="Connector: Elbow 20">
            <a:extLst>
              <a:ext uri="{FF2B5EF4-FFF2-40B4-BE49-F238E27FC236}">
                <a16:creationId xmlns:a16="http://schemas.microsoft.com/office/drawing/2014/main" id="{A51CC6E5-7081-5FFE-ED59-B15420BDC391}"/>
              </a:ext>
            </a:extLst>
          </p:cNvPr>
          <p:cNvCxnSpPr/>
          <p:nvPr/>
        </p:nvCxnSpPr>
        <p:spPr>
          <a:xfrm rot="5400000">
            <a:off x="5211667" y="-296468"/>
            <a:ext cx="351295" cy="4371146"/>
          </a:xfrm>
          <a:prstGeom prst="bentConnector3">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760538D-6DE7-5CDC-5C1B-0640850BB1D9}"/>
              </a:ext>
            </a:extLst>
          </p:cNvPr>
          <p:cNvCxnSpPr/>
          <p:nvPr/>
        </p:nvCxnSpPr>
        <p:spPr>
          <a:xfrm rot="16200000" flipH="1">
            <a:off x="8827166" y="459178"/>
            <a:ext cx="351294" cy="2859853"/>
          </a:xfrm>
          <a:prstGeom prst="bentConnector3">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FC10781-7E2A-6E92-92E0-77087DFB0A2C}"/>
              </a:ext>
            </a:extLst>
          </p:cNvPr>
          <p:cNvCxnSpPr/>
          <p:nvPr/>
        </p:nvCxnSpPr>
        <p:spPr>
          <a:xfrm>
            <a:off x="7572887" y="1713458"/>
            <a:ext cx="11275" cy="351293"/>
          </a:xfrm>
          <a:prstGeom prst="straightConnector1">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0FEED87-FDBC-F916-CCED-A490FCFB8974}"/>
              </a:ext>
            </a:extLst>
          </p:cNvPr>
          <p:cNvCxnSpPr>
            <a:cxnSpLocks/>
          </p:cNvCxnSpPr>
          <p:nvPr/>
        </p:nvCxnSpPr>
        <p:spPr>
          <a:xfrm rot="5400000">
            <a:off x="2371577" y="2428890"/>
            <a:ext cx="317456" cy="1342873"/>
          </a:xfrm>
          <a:prstGeom prst="bentConnector3">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8241BD2A-8C75-09FE-9249-1F54199DA945}"/>
              </a:ext>
            </a:extLst>
          </p:cNvPr>
          <p:cNvCxnSpPr>
            <a:cxnSpLocks/>
          </p:cNvCxnSpPr>
          <p:nvPr/>
        </p:nvCxnSpPr>
        <p:spPr>
          <a:xfrm rot="16200000" flipH="1">
            <a:off x="3798656" y="2344683"/>
            <a:ext cx="317456" cy="1511286"/>
          </a:xfrm>
          <a:prstGeom prst="bentConnector3">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4A8607C-D0DE-5BC7-B806-E20E85BE935E}"/>
              </a:ext>
            </a:extLst>
          </p:cNvPr>
          <p:cNvCxnSpPr>
            <a:cxnSpLocks/>
          </p:cNvCxnSpPr>
          <p:nvPr/>
        </p:nvCxnSpPr>
        <p:spPr>
          <a:xfrm>
            <a:off x="10432740" y="2941597"/>
            <a:ext cx="1" cy="317458"/>
          </a:xfrm>
          <a:prstGeom prst="straightConnector1">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36E6BE6-359C-7443-0EE7-4847279CC3C6}"/>
              </a:ext>
            </a:extLst>
          </p:cNvPr>
          <p:cNvCxnSpPr>
            <a:cxnSpLocks/>
          </p:cNvCxnSpPr>
          <p:nvPr/>
        </p:nvCxnSpPr>
        <p:spPr>
          <a:xfrm flipH="1">
            <a:off x="7578582" y="2941596"/>
            <a:ext cx="5580" cy="318150"/>
          </a:xfrm>
          <a:prstGeom prst="straightConnector1">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A25F101-599F-B625-858B-B1B218317503}"/>
              </a:ext>
            </a:extLst>
          </p:cNvPr>
          <p:cNvSpPr txBox="1"/>
          <p:nvPr/>
        </p:nvSpPr>
        <p:spPr>
          <a:xfrm>
            <a:off x="396470" y="4280348"/>
            <a:ext cx="2666315" cy="1800463"/>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rtlCol="0" anchor="t" anchorCtr="0">
            <a:spAutoFit/>
          </a:bodyPr>
          <a:lstStyle/>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Naïve Bayes Classifier</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a:solidFill>
                  <a:srgbClr val="404040"/>
                </a:solidFill>
                <a:latin typeface="Roboto"/>
                <a:ea typeface="Roboto"/>
                <a:cs typeface="Roboto"/>
                <a:sym typeface="Roboto"/>
              </a:rPr>
              <a:t>Decision Tres</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Support Vector Machines</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a:solidFill>
                  <a:srgbClr val="404040"/>
                </a:solidFill>
                <a:latin typeface="Roboto"/>
                <a:ea typeface="Roboto"/>
                <a:cs typeface="Roboto"/>
                <a:sym typeface="Roboto"/>
              </a:rPr>
              <a:t>Random Forest</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K – Nearest </a:t>
            </a:r>
            <a:r>
              <a:rPr lang="en-IN">
                <a:solidFill>
                  <a:srgbClr val="404040"/>
                </a:solidFill>
                <a:latin typeface="Roboto"/>
                <a:ea typeface="Roboto"/>
                <a:cs typeface="Roboto"/>
                <a:sym typeface="Roboto"/>
              </a:rPr>
              <a:t>Neighbours</a:t>
            </a:r>
            <a:endParaRPr lang="en-US" b="0" i="0" u="none" strike="noStrike" cap="none">
              <a:solidFill>
                <a:srgbClr val="404040"/>
              </a:solidFill>
              <a:latin typeface="Roboto"/>
              <a:ea typeface="Roboto"/>
              <a:cs typeface="Roboto"/>
              <a:sym typeface="Roboto"/>
            </a:endParaRPr>
          </a:p>
        </p:txBody>
      </p:sp>
      <p:sp>
        <p:nvSpPr>
          <p:cNvPr id="54" name="TextBox 53">
            <a:extLst>
              <a:ext uri="{FF2B5EF4-FFF2-40B4-BE49-F238E27FC236}">
                <a16:creationId xmlns:a16="http://schemas.microsoft.com/office/drawing/2014/main" id="{483CC28E-1685-15F6-F4B8-8CBA1B0F3D68}"/>
              </a:ext>
            </a:extLst>
          </p:cNvPr>
          <p:cNvSpPr txBox="1"/>
          <p:nvPr/>
        </p:nvSpPr>
        <p:spPr>
          <a:xfrm>
            <a:off x="3419538" y="4280348"/>
            <a:ext cx="2666315" cy="1800463"/>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rtlCol="0" anchor="t" anchorCtr="0">
            <a:spAutoFit/>
          </a:bodyPr>
          <a:lstStyle/>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Linear Regression</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a:solidFill>
                  <a:srgbClr val="404040"/>
                </a:solidFill>
                <a:latin typeface="Roboto"/>
                <a:ea typeface="Roboto"/>
                <a:cs typeface="Roboto"/>
                <a:sym typeface="Roboto"/>
              </a:rPr>
              <a:t>Neural Network Regression</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Decision Tree Regression</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a:solidFill>
                  <a:srgbClr val="404040"/>
                </a:solidFill>
                <a:latin typeface="Roboto"/>
                <a:ea typeface="Roboto"/>
                <a:cs typeface="Roboto"/>
                <a:sym typeface="Roboto"/>
              </a:rPr>
              <a:t>Lasso Regression</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Ridge Regression</a:t>
            </a:r>
            <a:endParaRPr lang="en-US" b="0" i="0" u="none" strike="noStrike" cap="none">
              <a:solidFill>
                <a:srgbClr val="404040"/>
              </a:solidFill>
              <a:latin typeface="Roboto"/>
              <a:ea typeface="Roboto"/>
              <a:cs typeface="Roboto"/>
              <a:sym typeface="Roboto"/>
            </a:endParaRPr>
          </a:p>
        </p:txBody>
      </p:sp>
      <p:sp>
        <p:nvSpPr>
          <p:cNvPr id="129" name="TextBox 128">
            <a:extLst>
              <a:ext uri="{FF2B5EF4-FFF2-40B4-BE49-F238E27FC236}">
                <a16:creationId xmlns:a16="http://schemas.microsoft.com/office/drawing/2014/main" id="{3352E92C-13F2-F37A-386A-02DC7177F4C2}"/>
              </a:ext>
            </a:extLst>
          </p:cNvPr>
          <p:cNvSpPr txBox="1"/>
          <p:nvPr/>
        </p:nvSpPr>
        <p:spPr>
          <a:xfrm>
            <a:off x="6299794" y="4280348"/>
            <a:ext cx="2666315" cy="2123628"/>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rtlCol="0" anchor="t" anchorCtr="0">
            <a:spAutoFit/>
          </a:bodyPr>
          <a:lstStyle/>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K-Means Clustering</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a:solidFill>
                  <a:srgbClr val="404040"/>
                </a:solidFill>
                <a:latin typeface="Roboto"/>
                <a:ea typeface="Roboto"/>
                <a:cs typeface="Roboto"/>
                <a:sym typeface="Roboto"/>
              </a:rPr>
              <a:t>Mean-shift Clustering</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a:solidFill>
                  <a:srgbClr val="404040"/>
                </a:solidFill>
                <a:latin typeface="Roboto"/>
                <a:ea typeface="Roboto"/>
                <a:cs typeface="Roboto"/>
                <a:sym typeface="Roboto"/>
              </a:rPr>
              <a:t>DBSCAN Clustering</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Agglomerative Hi</a:t>
            </a:r>
            <a:r>
              <a:rPr lang="en-IN">
                <a:solidFill>
                  <a:srgbClr val="404040"/>
                </a:solidFill>
                <a:latin typeface="Roboto"/>
                <a:ea typeface="Roboto"/>
                <a:cs typeface="Roboto"/>
                <a:sym typeface="Roboto"/>
              </a:rPr>
              <a:t>erarchical Clustering</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Gaussian Mixture</a:t>
            </a:r>
            <a:endParaRPr lang="en-US" b="0" i="0" u="none" strike="noStrike" cap="none">
              <a:solidFill>
                <a:srgbClr val="404040"/>
              </a:solidFill>
              <a:latin typeface="Roboto"/>
              <a:ea typeface="Roboto"/>
              <a:cs typeface="Roboto"/>
              <a:sym typeface="Roboto"/>
            </a:endParaRPr>
          </a:p>
        </p:txBody>
      </p:sp>
      <p:sp>
        <p:nvSpPr>
          <p:cNvPr id="130" name="TextBox 129">
            <a:extLst>
              <a:ext uri="{FF2B5EF4-FFF2-40B4-BE49-F238E27FC236}">
                <a16:creationId xmlns:a16="http://schemas.microsoft.com/office/drawing/2014/main" id="{8FCDDC9E-934A-D8D8-D413-43C18949ECCB}"/>
              </a:ext>
            </a:extLst>
          </p:cNvPr>
          <p:cNvSpPr txBox="1"/>
          <p:nvPr/>
        </p:nvSpPr>
        <p:spPr>
          <a:xfrm>
            <a:off x="9129215" y="4280348"/>
            <a:ext cx="2666315" cy="1154132"/>
          </a:xfrm>
          <a:prstGeom prst="rec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rtlCol="0" anchor="t" anchorCtr="0">
            <a:spAutoFit/>
          </a:bodyPr>
          <a:lstStyle/>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Q-Learning</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a:solidFill>
                  <a:srgbClr val="404040"/>
                </a:solidFill>
                <a:latin typeface="Roboto"/>
                <a:ea typeface="Roboto"/>
                <a:cs typeface="Roboto"/>
                <a:sym typeface="Roboto"/>
              </a:rPr>
              <a:t>R-Learning</a:t>
            </a:r>
          </a:p>
          <a:p>
            <a:pPr marL="182563" marR="0" indent="-182563" algn="l" rtl="0">
              <a:lnSpc>
                <a:spcPct val="150000"/>
              </a:lnSpc>
              <a:spcBef>
                <a:spcPts val="0"/>
              </a:spcBef>
              <a:spcAft>
                <a:spcPts val="0"/>
              </a:spcAft>
              <a:buClr>
                <a:srgbClr val="404040"/>
              </a:buClr>
              <a:buSzPts val="1800"/>
              <a:buFont typeface="Arial" panose="020B0604020202020204" pitchFamily="34" charset="0"/>
              <a:buChar char="•"/>
            </a:pPr>
            <a:r>
              <a:rPr lang="en-IN" b="0" i="0" u="none" strike="noStrike" cap="none">
                <a:solidFill>
                  <a:srgbClr val="404040"/>
                </a:solidFill>
                <a:latin typeface="Roboto"/>
                <a:ea typeface="Roboto"/>
                <a:cs typeface="Roboto"/>
                <a:sym typeface="Roboto"/>
              </a:rPr>
              <a:t>TD Learning</a:t>
            </a:r>
            <a:endParaRPr lang="en-US" b="0" i="0" u="none" strike="noStrike" cap="none">
              <a:solidFill>
                <a:srgbClr val="404040"/>
              </a:solidFill>
              <a:latin typeface="Roboto"/>
              <a:ea typeface="Roboto"/>
              <a:cs typeface="Roboto"/>
              <a:sym typeface="Roboto"/>
            </a:endParaRPr>
          </a:p>
        </p:txBody>
      </p:sp>
      <p:cxnSp>
        <p:nvCxnSpPr>
          <p:cNvPr id="163" name="Straight Arrow Connector 162">
            <a:extLst>
              <a:ext uri="{FF2B5EF4-FFF2-40B4-BE49-F238E27FC236}">
                <a16:creationId xmlns:a16="http://schemas.microsoft.com/office/drawing/2014/main" id="{1F2CAF63-70D8-1AC4-EB5F-E8AB3E1A8DEA}"/>
              </a:ext>
            </a:extLst>
          </p:cNvPr>
          <p:cNvCxnSpPr>
            <a:stCxn id="14" idx="2"/>
            <a:endCxn id="52" idx="0"/>
          </p:cNvCxnSpPr>
          <p:nvPr/>
        </p:nvCxnSpPr>
        <p:spPr>
          <a:xfrm>
            <a:off x="1729628" y="3874655"/>
            <a:ext cx="0" cy="405693"/>
          </a:xfrm>
          <a:prstGeom prst="straightConnector1">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74A3FCB-7165-5EA4-DB08-9F5EFC8C4C5B}"/>
              </a:ext>
            </a:extLst>
          </p:cNvPr>
          <p:cNvCxnSpPr>
            <a:stCxn id="15" idx="2"/>
            <a:endCxn id="54" idx="0"/>
          </p:cNvCxnSpPr>
          <p:nvPr/>
        </p:nvCxnSpPr>
        <p:spPr>
          <a:xfrm>
            <a:off x="4752696" y="3874655"/>
            <a:ext cx="0" cy="405693"/>
          </a:xfrm>
          <a:prstGeom prst="straightConnector1">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BFB0F49-D290-A773-23AE-72C991270A11}"/>
              </a:ext>
            </a:extLst>
          </p:cNvPr>
          <p:cNvCxnSpPr>
            <a:stCxn id="17" idx="2"/>
            <a:endCxn id="129" idx="0"/>
          </p:cNvCxnSpPr>
          <p:nvPr/>
        </p:nvCxnSpPr>
        <p:spPr>
          <a:xfrm>
            <a:off x="7632952" y="3875347"/>
            <a:ext cx="0" cy="405001"/>
          </a:xfrm>
          <a:prstGeom prst="straightConnector1">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E987E3CF-C7D3-0F2F-2E32-5AFF9FB93DF6}"/>
              </a:ext>
            </a:extLst>
          </p:cNvPr>
          <p:cNvCxnSpPr>
            <a:stCxn id="19" idx="2"/>
            <a:endCxn id="130" idx="0"/>
          </p:cNvCxnSpPr>
          <p:nvPr/>
        </p:nvCxnSpPr>
        <p:spPr>
          <a:xfrm>
            <a:off x="10462373" y="3874656"/>
            <a:ext cx="0" cy="405692"/>
          </a:xfrm>
          <a:prstGeom prst="straightConnector1">
            <a:avLst/>
          </a:prstGeom>
          <a:ln w="3810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182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Industry Specific Applications -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2" y="1317116"/>
            <a:ext cx="11737975" cy="4801284"/>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Machine Learning Applications in Finance</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Analysts use machine learning in the financial services sector to automate trading activities, detect fraud, and provide financial advising services to their clients.</a:t>
            </a:r>
          </a:p>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Machine Learning Applications in Business</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Machine learning offers businesses an extensive number of ways to boost their effectiveness, efficiency, and offerings. Chatbots, for example, allows businesses to provide faster, more flexible customer service without employing a call center or making customers wait on hold for the next available representative.</a:t>
            </a:r>
          </a:p>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Machine Learning Applications in Retail</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As we’ve already mentioned, machine learning can be incredibly helpful in understanding and decreasing customer churn (i.e., the rate at which a business loses customers each year), which is a large focus point for many retail companies.</a:t>
            </a:r>
          </a:p>
        </p:txBody>
      </p:sp>
    </p:spTree>
    <p:extLst>
      <p:ext uri="{BB962C8B-B14F-4D97-AF65-F5344CB8AC3E}">
        <p14:creationId xmlns:p14="http://schemas.microsoft.com/office/powerpoint/2010/main" val="2446684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Real-World Examples: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344127"/>
            <a:ext cx="6943809" cy="5109061"/>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Image recognition</a:t>
            </a:r>
          </a:p>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Image recognition is a well-known and widespread example of machine learning in the real world. It can identify an object as a digital image based on the intensity of the pixels in black-and-white or color images.</a:t>
            </a:r>
          </a:p>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Speech recognition</a:t>
            </a:r>
          </a:p>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Machine learning can translate speech into text. Certain software applications can convert live voice and recorded speech into a text file.</a:t>
            </a:r>
          </a:p>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Medical diagnosis</a:t>
            </a:r>
          </a:p>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Machine learning can help with the diagnosis of diseases. Many physicians use chatbots with speech recognition capabilities to discern patterns in symptoms.</a:t>
            </a:r>
          </a:p>
        </p:txBody>
      </p:sp>
      <p:pic>
        <p:nvPicPr>
          <p:cNvPr id="5" name="Picture 4" descr="Icon&#10;&#10;Description automatically generated">
            <a:extLst>
              <a:ext uri="{FF2B5EF4-FFF2-40B4-BE49-F238E27FC236}">
                <a16:creationId xmlns:a16="http://schemas.microsoft.com/office/drawing/2014/main" id="{17F5F9CD-75C5-0791-51DD-42FA5F714722}"/>
              </a:ext>
            </a:extLst>
          </p:cNvPr>
          <p:cNvPicPr>
            <a:picLocks noChangeAspect="1"/>
          </p:cNvPicPr>
          <p:nvPr/>
        </p:nvPicPr>
        <p:blipFill>
          <a:blip r:embed="rId3"/>
          <a:stretch>
            <a:fillRect/>
          </a:stretch>
        </p:blipFill>
        <p:spPr>
          <a:xfrm>
            <a:off x="7838650" y="1744884"/>
            <a:ext cx="3600000" cy="3600000"/>
          </a:xfrm>
          <a:prstGeom prst="rect">
            <a:avLst/>
          </a:prstGeom>
        </p:spPr>
      </p:pic>
    </p:spTree>
    <p:extLst>
      <p:ext uri="{BB962C8B-B14F-4D97-AF65-F5344CB8AC3E}">
        <p14:creationId xmlns:p14="http://schemas.microsoft.com/office/powerpoint/2010/main" val="610746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Real-World Examples: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951687"/>
            <a:ext cx="6462546" cy="2954625"/>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Statistical arbitrage</a:t>
            </a:r>
          </a:p>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Arbitrage is an automated trading strategy used in finance to manage a large volume of securities.</a:t>
            </a:r>
          </a:p>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Predictive analytics</a:t>
            </a:r>
          </a:p>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Machine learning can classify available data into groups, which are then defined by rules set by analysts.</a:t>
            </a:r>
          </a:p>
        </p:txBody>
      </p:sp>
      <p:pic>
        <p:nvPicPr>
          <p:cNvPr id="2" name="Picture 1" descr="Icon&#10;&#10;Description automatically generated">
            <a:extLst>
              <a:ext uri="{FF2B5EF4-FFF2-40B4-BE49-F238E27FC236}">
                <a16:creationId xmlns:a16="http://schemas.microsoft.com/office/drawing/2014/main" id="{3DE8963B-032E-1A54-8607-B7B22140F20B}"/>
              </a:ext>
            </a:extLst>
          </p:cNvPr>
          <p:cNvPicPr>
            <a:picLocks noChangeAspect="1"/>
          </p:cNvPicPr>
          <p:nvPr/>
        </p:nvPicPr>
        <p:blipFill>
          <a:blip r:embed="rId3"/>
          <a:stretch>
            <a:fillRect/>
          </a:stretch>
        </p:blipFill>
        <p:spPr>
          <a:xfrm>
            <a:off x="7838650" y="1744884"/>
            <a:ext cx="3600000" cy="3600000"/>
          </a:xfrm>
          <a:prstGeom prst="rect">
            <a:avLst/>
          </a:prstGeom>
        </p:spPr>
      </p:pic>
    </p:spTree>
    <p:extLst>
      <p:ext uri="{BB962C8B-B14F-4D97-AF65-F5344CB8AC3E}">
        <p14:creationId xmlns:p14="http://schemas.microsoft.com/office/powerpoint/2010/main" val="3497457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6;g1257cc91974_0_191">
            <a:extLst>
              <a:ext uri="{FF2B5EF4-FFF2-40B4-BE49-F238E27FC236}">
                <a16:creationId xmlns:a16="http://schemas.microsoft.com/office/drawing/2014/main" id="{46827FB7-2FA3-0719-7BBE-B8CAE33846C5}"/>
              </a:ext>
            </a:extLst>
          </p:cNvPr>
          <p:cNvSpPr txBox="1"/>
          <p:nvPr/>
        </p:nvSpPr>
        <p:spPr>
          <a:xfrm>
            <a:off x="227012" y="1580031"/>
            <a:ext cx="11737975" cy="4339619"/>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What is the difference between supervised learning and unsupervised learning?</a:t>
            </a:r>
          </a:p>
          <a:p>
            <a:pPr marL="571500" marR="0" lvl="0" indent="-457200" algn="l" rtl="0">
              <a:spcBef>
                <a:spcPts val="0"/>
              </a:spcBef>
              <a:spcAft>
                <a:spcPts val="1200"/>
              </a:spcAft>
              <a:buClr>
                <a:schemeClr val="tx1"/>
              </a:buClr>
              <a:buSzPct val="100000"/>
              <a:buFont typeface="+mj-lt"/>
              <a:buAutoNum type="arabicPeriod"/>
            </a:pPr>
            <a:r>
              <a:rPr lang="en-US" sz="2000" i="0" u="none" strike="noStrike" cap="none">
                <a:solidFill>
                  <a:schemeClr val="tx1"/>
                </a:solidFill>
                <a:latin typeface="Roboto"/>
                <a:ea typeface="Roboto"/>
                <a:cs typeface="Roboto"/>
                <a:sym typeface="Roboto"/>
              </a:rPr>
              <a:t>Dataset with target labels.</a:t>
            </a:r>
          </a:p>
          <a:p>
            <a:pPr marL="571500" marR="0" lvl="0" indent="-457200" algn="l" rtl="0">
              <a:spcBef>
                <a:spcPts val="0"/>
              </a:spcBef>
              <a:spcAft>
                <a:spcPts val="1200"/>
              </a:spcAft>
              <a:buClr>
                <a:schemeClr val="tx1"/>
              </a:buClr>
              <a:buSzPct val="100000"/>
              <a:buFont typeface="+mj-lt"/>
              <a:buAutoNum type="arabicPeriod"/>
            </a:pPr>
            <a:r>
              <a:rPr lang="en-US" sz="2000" i="0" u="none" strike="noStrike" cap="none">
                <a:solidFill>
                  <a:schemeClr val="tx1"/>
                </a:solidFill>
                <a:latin typeface="Roboto"/>
                <a:ea typeface="Roboto"/>
                <a:cs typeface="Roboto"/>
                <a:sym typeface="Roboto"/>
              </a:rPr>
              <a:t>Dataset without target labels.</a:t>
            </a:r>
          </a:p>
          <a:p>
            <a:pPr marL="571500" marR="0" lvl="0" indent="-457200" algn="l" rtl="0">
              <a:spcBef>
                <a:spcPts val="0"/>
              </a:spcBef>
              <a:spcAft>
                <a:spcPts val="1200"/>
              </a:spcAft>
              <a:buClr>
                <a:schemeClr val="tx1"/>
              </a:buClr>
              <a:buSzPct val="100000"/>
              <a:buFont typeface="+mj-lt"/>
              <a:buAutoNum type="arabicPeriod"/>
            </a:pPr>
            <a:endParaRPr lang="en-US" sz="2000" i="0" u="none" strike="noStrike" cap="none">
              <a:solidFill>
                <a:schemeClr val="tx1"/>
              </a:solidFill>
              <a:latin typeface="Roboto"/>
              <a:ea typeface="Roboto"/>
              <a:cs typeface="Roboto"/>
              <a:sym typeface="Roboto"/>
            </a:endParaRPr>
          </a:p>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Machine learning model requires small data in complex algorithms.</a:t>
            </a:r>
          </a:p>
          <a:p>
            <a:pPr marL="571500" marR="0" lvl="0" indent="-457200" algn="l" rtl="0">
              <a:spcBef>
                <a:spcPts val="0"/>
              </a:spcBef>
              <a:spcAft>
                <a:spcPts val="1200"/>
              </a:spcAft>
              <a:buClr>
                <a:schemeClr val="tx1"/>
              </a:buClr>
              <a:buSzPct val="100000"/>
              <a:buFont typeface="+mj-lt"/>
              <a:buAutoNum type="arabicPeriod"/>
            </a:pPr>
            <a:r>
              <a:rPr lang="en-US" sz="2000" i="0" u="none" strike="noStrike" cap="none">
                <a:solidFill>
                  <a:schemeClr val="tx1"/>
                </a:solidFill>
                <a:latin typeface="Roboto"/>
                <a:ea typeface="Roboto"/>
                <a:cs typeface="Roboto"/>
                <a:sym typeface="Roboto"/>
              </a:rPr>
              <a:t>True</a:t>
            </a:r>
          </a:p>
          <a:p>
            <a:pPr marL="571500" marR="0" lvl="0" indent="-457200" algn="l" rtl="0">
              <a:spcBef>
                <a:spcPts val="0"/>
              </a:spcBef>
              <a:spcAft>
                <a:spcPts val="1200"/>
              </a:spcAft>
              <a:buClr>
                <a:schemeClr val="tx1"/>
              </a:buClr>
              <a:buSzPct val="100000"/>
              <a:buFont typeface="+mj-lt"/>
              <a:buAutoNum type="arabicPeriod"/>
            </a:pPr>
            <a:r>
              <a:rPr lang="en-US" sz="2000" i="0" u="none" strike="noStrike" cap="none">
                <a:solidFill>
                  <a:schemeClr val="tx1"/>
                </a:solidFill>
                <a:latin typeface="Roboto"/>
                <a:ea typeface="Roboto"/>
                <a:cs typeface="Roboto"/>
                <a:sym typeface="Roboto"/>
              </a:rPr>
              <a:t>False</a:t>
            </a:r>
          </a:p>
          <a:p>
            <a:pPr marL="571500" marR="0" lvl="0" indent="-457200" algn="l" rtl="0">
              <a:spcBef>
                <a:spcPts val="0"/>
              </a:spcBef>
              <a:spcAft>
                <a:spcPts val="1200"/>
              </a:spcAft>
              <a:buClr>
                <a:schemeClr val="tx1"/>
              </a:buClr>
              <a:buSzPct val="100000"/>
              <a:buFont typeface="+mj-lt"/>
              <a:buAutoNum type="arabicPeriod"/>
            </a:pPr>
            <a:endParaRPr lang="en-US" sz="2000" i="0" u="none" strike="noStrike" cap="none">
              <a:solidFill>
                <a:schemeClr val="tx1"/>
              </a:solidFill>
              <a:latin typeface="Roboto"/>
              <a:ea typeface="Roboto"/>
              <a:cs typeface="Roboto"/>
              <a:sym typeface="Roboto"/>
            </a:endParaRPr>
          </a:p>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Statistical models work on _______ data/ observations.</a:t>
            </a:r>
          </a:p>
        </p:txBody>
      </p:sp>
    </p:spTree>
    <p:extLst>
      <p:ext uri="{BB962C8B-B14F-4D97-AF65-F5344CB8AC3E}">
        <p14:creationId xmlns:p14="http://schemas.microsoft.com/office/powerpoint/2010/main" val="1858722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Methods of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114718" y="1277049"/>
            <a:ext cx="6462546" cy="646300"/>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Data Splitting Techniques</a:t>
            </a:r>
          </a:p>
        </p:txBody>
      </p:sp>
      <p:sp>
        <p:nvSpPr>
          <p:cNvPr id="8" name="Rectangle: Rounded Corners 7">
            <a:extLst>
              <a:ext uri="{FF2B5EF4-FFF2-40B4-BE49-F238E27FC236}">
                <a16:creationId xmlns:a16="http://schemas.microsoft.com/office/drawing/2014/main" id="{51C593EB-5AA0-2D16-DF46-25C364D04EF1}"/>
              </a:ext>
            </a:extLst>
          </p:cNvPr>
          <p:cNvSpPr/>
          <p:nvPr/>
        </p:nvSpPr>
        <p:spPr>
          <a:xfrm>
            <a:off x="3531942" y="2095874"/>
            <a:ext cx="5128114" cy="1186904"/>
          </a:xfrm>
          <a:prstGeom prst="roundRect">
            <a:avLst/>
          </a:prstGeom>
        </p:spPr>
        <p:style>
          <a:lnRef idx="2">
            <a:schemeClr val="accent1"/>
          </a:lnRef>
          <a:fillRef idx="1">
            <a:schemeClr val="lt1"/>
          </a:fillRef>
          <a:effectRef idx="0">
            <a:schemeClr val="accent1"/>
          </a:effectRef>
          <a:fontRef idx="minor">
            <a:schemeClr val="dk1"/>
          </a:fontRef>
        </p:style>
        <p:txBody>
          <a:bodyPr spcFirstLastPara="0" vert="horz" wrap="square" lIns="73180" tIns="73180" rIns="73180" bIns="73180" numCol="1" spcCol="1270" anchor="ctr" anchorCtr="0">
            <a:noAutofit/>
          </a:bodyPr>
          <a:lstStyle/>
          <a:p>
            <a:pPr marL="0" lvl="0" indent="0" algn="ctr" defTabSz="1066800">
              <a:lnSpc>
                <a:spcPct val="90000"/>
              </a:lnSpc>
              <a:spcBef>
                <a:spcPct val="0"/>
              </a:spcBef>
              <a:spcAft>
                <a:spcPct val="35000"/>
              </a:spcAft>
              <a:buNone/>
            </a:pPr>
            <a:r>
              <a:rPr lang="en-IN" sz="2400" kern="1200"/>
              <a:t>Original Labelled Data</a:t>
            </a:r>
            <a:endParaRPr lang="en-US" sz="2400" kern="1200"/>
          </a:p>
        </p:txBody>
      </p:sp>
      <p:sp>
        <p:nvSpPr>
          <p:cNvPr id="9" name="Rectangle: Rounded Corners 8">
            <a:extLst>
              <a:ext uri="{FF2B5EF4-FFF2-40B4-BE49-F238E27FC236}">
                <a16:creationId xmlns:a16="http://schemas.microsoft.com/office/drawing/2014/main" id="{29A29777-F08A-5914-1B88-E71F6124B199}"/>
              </a:ext>
            </a:extLst>
          </p:cNvPr>
          <p:cNvSpPr/>
          <p:nvPr/>
        </p:nvSpPr>
        <p:spPr>
          <a:xfrm>
            <a:off x="2032015" y="3781278"/>
            <a:ext cx="2376989" cy="980845"/>
          </a:xfrm>
          <a:prstGeom prst="roundRect">
            <a:avLst/>
          </a:prstGeom>
        </p:spPr>
        <p:style>
          <a:lnRef idx="2">
            <a:schemeClr val="dk1"/>
          </a:lnRef>
          <a:fillRef idx="1">
            <a:schemeClr val="lt1"/>
          </a:fillRef>
          <a:effectRef idx="0">
            <a:schemeClr val="dk1"/>
          </a:effectRef>
          <a:fontRef idx="minor">
            <a:schemeClr val="dk1"/>
          </a:fontRef>
        </p:style>
        <p:txBody>
          <a:bodyPr spcFirstLastPara="0" vert="horz" wrap="square" lIns="63121" tIns="63121" rIns="63121" bIns="63121" numCol="1" spcCol="1270" anchor="ctr" anchorCtr="0">
            <a:noAutofit/>
          </a:bodyPr>
          <a:lstStyle/>
          <a:p>
            <a:pPr marL="0" lvl="0" indent="0" algn="ctr" defTabSz="1066800">
              <a:lnSpc>
                <a:spcPct val="90000"/>
              </a:lnSpc>
              <a:spcBef>
                <a:spcPct val="0"/>
              </a:spcBef>
              <a:spcAft>
                <a:spcPct val="35000"/>
              </a:spcAft>
              <a:buNone/>
            </a:pPr>
            <a:r>
              <a:rPr lang="en-IN" sz="2400" kern="1200"/>
              <a:t>Training Set</a:t>
            </a:r>
            <a:endParaRPr lang="en-US" sz="2400" kern="1200"/>
          </a:p>
        </p:txBody>
      </p:sp>
      <p:sp>
        <p:nvSpPr>
          <p:cNvPr id="10" name="Rectangle: Rounded Corners 9">
            <a:extLst>
              <a:ext uri="{FF2B5EF4-FFF2-40B4-BE49-F238E27FC236}">
                <a16:creationId xmlns:a16="http://schemas.microsoft.com/office/drawing/2014/main" id="{10E4D035-9F65-7517-9753-D5BCB2AB1ACC}"/>
              </a:ext>
            </a:extLst>
          </p:cNvPr>
          <p:cNvSpPr/>
          <p:nvPr/>
        </p:nvSpPr>
        <p:spPr>
          <a:xfrm>
            <a:off x="4907505" y="3781278"/>
            <a:ext cx="2376989" cy="980845"/>
          </a:xfrm>
          <a:prstGeom prst="roundRect">
            <a:avLst/>
          </a:prstGeom>
        </p:spPr>
        <p:style>
          <a:lnRef idx="2">
            <a:schemeClr val="dk1"/>
          </a:lnRef>
          <a:fillRef idx="1">
            <a:schemeClr val="lt1"/>
          </a:fillRef>
          <a:effectRef idx="0">
            <a:schemeClr val="dk1"/>
          </a:effectRef>
          <a:fontRef idx="minor">
            <a:schemeClr val="dk1"/>
          </a:fontRef>
        </p:style>
        <p:txBody>
          <a:bodyPr spcFirstLastPara="0" vert="horz" wrap="square" lIns="63121" tIns="63121" rIns="63121" bIns="63121" numCol="1" spcCol="1270" anchor="ctr" anchorCtr="0">
            <a:noAutofit/>
          </a:bodyPr>
          <a:lstStyle/>
          <a:p>
            <a:pPr marL="0" lvl="0" indent="0" algn="ctr" defTabSz="1066800">
              <a:lnSpc>
                <a:spcPct val="90000"/>
              </a:lnSpc>
              <a:spcBef>
                <a:spcPct val="0"/>
              </a:spcBef>
              <a:spcAft>
                <a:spcPct val="35000"/>
              </a:spcAft>
              <a:buNone/>
            </a:pPr>
            <a:r>
              <a:rPr lang="en-IN" sz="2400" kern="1200"/>
              <a:t>Validation Set</a:t>
            </a:r>
            <a:endParaRPr lang="en-US" sz="2400" kern="1200"/>
          </a:p>
        </p:txBody>
      </p:sp>
      <p:sp>
        <p:nvSpPr>
          <p:cNvPr id="11" name="Rectangle: Rounded Corners 10">
            <a:extLst>
              <a:ext uri="{FF2B5EF4-FFF2-40B4-BE49-F238E27FC236}">
                <a16:creationId xmlns:a16="http://schemas.microsoft.com/office/drawing/2014/main" id="{7B80F11E-EACF-4564-E6DF-A88718AFFE9E}"/>
              </a:ext>
            </a:extLst>
          </p:cNvPr>
          <p:cNvSpPr/>
          <p:nvPr/>
        </p:nvSpPr>
        <p:spPr>
          <a:xfrm>
            <a:off x="7782994" y="3781278"/>
            <a:ext cx="2376989" cy="980845"/>
          </a:xfrm>
          <a:prstGeom prst="roundRect">
            <a:avLst/>
          </a:prstGeom>
        </p:spPr>
        <p:style>
          <a:lnRef idx="2">
            <a:schemeClr val="dk1"/>
          </a:lnRef>
          <a:fillRef idx="1">
            <a:schemeClr val="lt1"/>
          </a:fillRef>
          <a:effectRef idx="0">
            <a:schemeClr val="dk1"/>
          </a:effectRef>
          <a:fontRef idx="minor">
            <a:schemeClr val="dk1"/>
          </a:fontRef>
        </p:style>
        <p:txBody>
          <a:bodyPr spcFirstLastPara="0" vert="horz" wrap="square" lIns="63121" tIns="63121" rIns="63121" bIns="63121" numCol="1" spcCol="1270" anchor="ctr" anchorCtr="0">
            <a:noAutofit/>
          </a:bodyPr>
          <a:lstStyle/>
          <a:p>
            <a:pPr marL="0" lvl="0" indent="0" algn="ctr" defTabSz="1066800">
              <a:lnSpc>
                <a:spcPct val="90000"/>
              </a:lnSpc>
              <a:spcBef>
                <a:spcPct val="0"/>
              </a:spcBef>
              <a:spcAft>
                <a:spcPct val="35000"/>
              </a:spcAft>
              <a:buNone/>
            </a:pPr>
            <a:r>
              <a:rPr lang="en-IN" sz="2400" kern="1200"/>
              <a:t>Test Set</a:t>
            </a:r>
            <a:endParaRPr lang="en-US" sz="2400" kern="1200"/>
          </a:p>
        </p:txBody>
      </p:sp>
      <p:cxnSp>
        <p:nvCxnSpPr>
          <p:cNvPr id="13" name="Connector: Elbow 12">
            <a:extLst>
              <a:ext uri="{FF2B5EF4-FFF2-40B4-BE49-F238E27FC236}">
                <a16:creationId xmlns:a16="http://schemas.microsoft.com/office/drawing/2014/main" id="{212A6B59-8E13-4A53-8957-47CB69C79416}"/>
              </a:ext>
            </a:extLst>
          </p:cNvPr>
          <p:cNvCxnSpPr>
            <a:stCxn id="8" idx="2"/>
            <a:endCxn id="9" idx="0"/>
          </p:cNvCxnSpPr>
          <p:nvPr/>
        </p:nvCxnSpPr>
        <p:spPr>
          <a:xfrm rot="5400000">
            <a:off x="4409005" y="2094284"/>
            <a:ext cx="498500" cy="2875489"/>
          </a:xfrm>
          <a:prstGeom prst="bentConnector3">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EEC2E4A-E251-FE5F-CA44-249BFEFFA736}"/>
              </a:ext>
            </a:extLst>
          </p:cNvPr>
          <p:cNvCxnSpPr>
            <a:stCxn id="8" idx="2"/>
            <a:endCxn id="11" idx="0"/>
          </p:cNvCxnSpPr>
          <p:nvPr/>
        </p:nvCxnSpPr>
        <p:spPr>
          <a:xfrm rot="16200000" flipH="1">
            <a:off x="7284494" y="2094283"/>
            <a:ext cx="498500" cy="2875490"/>
          </a:xfrm>
          <a:prstGeom prst="bentConnector3">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029B8AC-219B-87B0-44FA-EB4B0F5CC4DF}"/>
              </a:ext>
            </a:extLst>
          </p:cNvPr>
          <p:cNvCxnSpPr>
            <a:stCxn id="8" idx="2"/>
            <a:endCxn id="10" idx="0"/>
          </p:cNvCxnSpPr>
          <p:nvPr/>
        </p:nvCxnSpPr>
        <p:spPr>
          <a:xfrm rot="16200000" flipH="1">
            <a:off x="5846749" y="3532027"/>
            <a:ext cx="498500" cy="1"/>
          </a:xfrm>
          <a:prstGeom prst="bentConnector3">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701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Methods of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114718" y="1046217"/>
            <a:ext cx="6462546" cy="1107965"/>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Data Splitting Techniques</a:t>
            </a:r>
          </a:p>
          <a:p>
            <a:pPr marL="114300" marR="0" lvl="0" algn="l" rtl="0">
              <a:spcBef>
                <a:spcPts val="0"/>
              </a:spcBef>
              <a:spcAft>
                <a:spcPts val="1200"/>
              </a:spcAft>
              <a:buClr>
                <a:schemeClr val="tx1"/>
              </a:buClr>
              <a:buSzPct val="100000"/>
            </a:pPr>
            <a:endParaRPr lang="en-US" sz="2000" b="1" i="0" u="none" strike="noStrike" cap="none">
              <a:solidFill>
                <a:schemeClr val="tx1"/>
              </a:solidFill>
              <a:latin typeface="Roboto"/>
              <a:ea typeface="Roboto"/>
              <a:cs typeface="Roboto"/>
              <a:sym typeface="Roboto"/>
            </a:endParaRPr>
          </a:p>
        </p:txBody>
      </p:sp>
      <p:sp>
        <p:nvSpPr>
          <p:cNvPr id="2" name="Google Shape;156;g1257cc91974_0_191">
            <a:extLst>
              <a:ext uri="{FF2B5EF4-FFF2-40B4-BE49-F238E27FC236}">
                <a16:creationId xmlns:a16="http://schemas.microsoft.com/office/drawing/2014/main" id="{24826AAF-163B-EA5B-1666-603EC32B028D}"/>
              </a:ext>
            </a:extLst>
          </p:cNvPr>
          <p:cNvSpPr txBox="1"/>
          <p:nvPr/>
        </p:nvSpPr>
        <p:spPr>
          <a:xfrm>
            <a:off x="227012" y="2154182"/>
            <a:ext cx="11737975" cy="3108513"/>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1" i="0" u="none" strike="noStrike" cap="none">
                <a:solidFill>
                  <a:schemeClr val="tx1"/>
                </a:solidFill>
                <a:latin typeface="Roboto"/>
                <a:ea typeface="Roboto"/>
                <a:cs typeface="Roboto"/>
                <a:sym typeface="Roboto"/>
              </a:rPr>
              <a:t>Training set</a:t>
            </a:r>
            <a:r>
              <a:rPr lang="en-US" sz="2000" i="0" u="none" strike="noStrike" cap="none">
                <a:solidFill>
                  <a:schemeClr val="tx1"/>
                </a:solidFill>
                <a:latin typeface="Roboto"/>
                <a:ea typeface="Roboto"/>
                <a:cs typeface="Roboto"/>
                <a:sym typeface="Roboto"/>
              </a:rPr>
              <a:t>: The data you will use to train your model will be fed into an algorithm that generates a model. This model maps inputs to outputs.</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1" i="0" u="none" strike="noStrike" cap="none">
                <a:solidFill>
                  <a:schemeClr val="tx1"/>
                </a:solidFill>
                <a:latin typeface="Roboto"/>
                <a:ea typeface="Roboto"/>
                <a:cs typeface="Roboto"/>
                <a:sym typeface="Roboto"/>
              </a:rPr>
              <a:t>Validation set</a:t>
            </a:r>
            <a:r>
              <a:rPr lang="en-US" sz="2000" i="0" u="none" strike="noStrike" cap="none">
                <a:solidFill>
                  <a:schemeClr val="tx1"/>
                </a:solidFill>
                <a:latin typeface="Roboto"/>
                <a:ea typeface="Roboto"/>
                <a:cs typeface="Roboto"/>
                <a:sym typeface="Roboto"/>
              </a:rPr>
              <a:t>: This is smaller than the training set and is used to evaluate the performance of models with different hyperparameter values. It's also used to detect overfitting during the training stages.</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1" i="0" u="none" strike="noStrike" cap="none">
                <a:solidFill>
                  <a:schemeClr val="tx1"/>
                </a:solidFill>
                <a:latin typeface="Roboto"/>
                <a:ea typeface="Roboto"/>
                <a:cs typeface="Roboto"/>
                <a:sym typeface="Roboto"/>
              </a:rPr>
              <a:t>Test set</a:t>
            </a:r>
            <a:r>
              <a:rPr lang="en-US" sz="2000" i="0" u="none" strike="noStrike" cap="none">
                <a:solidFill>
                  <a:schemeClr val="tx1"/>
                </a:solidFill>
                <a:latin typeface="Roboto"/>
                <a:ea typeface="Roboto"/>
                <a:cs typeface="Roboto"/>
                <a:sym typeface="Roboto"/>
              </a:rPr>
              <a:t>: This set is used to get an idea of the final performance of a model after hyperparameter tuning. It's also useful to get an idea of how different models (SVMs, neural networks, random forests, etc.) perform against each other.</a:t>
            </a:r>
          </a:p>
        </p:txBody>
      </p:sp>
    </p:spTree>
    <p:extLst>
      <p:ext uri="{BB962C8B-B14F-4D97-AF65-F5344CB8AC3E}">
        <p14:creationId xmlns:p14="http://schemas.microsoft.com/office/powerpoint/2010/main" val="2746003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257cc91974_0_57"/>
          <p:cNvSpPr txBox="1"/>
          <p:nvPr/>
        </p:nvSpPr>
        <p:spPr>
          <a:xfrm>
            <a:off x="1212850" y="617573"/>
            <a:ext cx="7458183"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4A4A4A"/>
              </a:buClr>
              <a:buSzPts val="1800"/>
              <a:buFont typeface="Roboto"/>
              <a:buNone/>
            </a:pPr>
            <a:r>
              <a:rPr lang="en-US" sz="1800" b="0" i="0" u="none" strike="noStrike" cap="none">
                <a:solidFill>
                  <a:srgbClr val="4A4A4A"/>
                </a:solidFill>
                <a:latin typeface="Roboto"/>
                <a:ea typeface="Roboto"/>
                <a:cs typeface="Roboto"/>
                <a:sym typeface="Roboto"/>
              </a:rPr>
              <a:t>Modeling Overview and Industry Applications </a:t>
            </a:r>
          </a:p>
        </p:txBody>
      </p:sp>
      <p:sp>
        <p:nvSpPr>
          <p:cNvPr id="127" name="Google Shape;127;g1257cc91974_0_57"/>
          <p:cNvSpPr txBox="1"/>
          <p:nvPr/>
        </p:nvSpPr>
        <p:spPr>
          <a:xfrm>
            <a:off x="653143" y="1374235"/>
            <a:ext cx="10929258" cy="2592474"/>
          </a:xfrm>
          <a:prstGeom prst="rect">
            <a:avLst/>
          </a:prstGeom>
          <a:noFill/>
          <a:ln>
            <a:noFill/>
          </a:ln>
        </p:spPr>
        <p:txBody>
          <a:bodyPr spcFirstLastPara="1" wrap="square" lIns="91425" tIns="91425" rIns="91425" bIns="91425" anchor="t" anchorCtr="0">
            <a:spAutoFit/>
          </a:bodyPr>
          <a:lstStyle/>
          <a:p>
            <a:pPr marR="0" lvl="0">
              <a:lnSpc>
                <a:spcPct val="107000"/>
              </a:lnSpc>
              <a:spcBef>
                <a:spcPts val="0"/>
              </a:spcBef>
              <a:spcAft>
                <a:spcPts val="0"/>
              </a:spcAft>
            </a:pPr>
            <a:r>
              <a:rPr lang="en-IN" sz="2000" dirty="0">
                <a:solidFill>
                  <a:srgbClr val="202124"/>
                </a:solidFill>
                <a:effectLst/>
                <a:latin typeface="+mn-lt"/>
                <a:ea typeface="Calibri" panose="020F0502020204030204" pitchFamily="34" charset="0"/>
                <a:cs typeface="Times New Roman" panose="02020603050405020304" pitchFamily="18" charset="0"/>
              </a:rPr>
              <a:t>On completion of the session, you will be able to</a:t>
            </a:r>
          </a:p>
          <a:p>
            <a:pPr marL="342900" marR="0" lvl="0" indent="-342900">
              <a:lnSpc>
                <a:spcPct val="107000"/>
              </a:lnSpc>
              <a:spcBef>
                <a:spcPts val="0"/>
              </a:spcBef>
              <a:spcAft>
                <a:spcPts val="0"/>
              </a:spcAft>
              <a:buFont typeface="Symbol" panose="05050102010706020507" pitchFamily="18" charset="2"/>
              <a:buChar char=""/>
            </a:pPr>
            <a:r>
              <a:rPr lang="en-IN" sz="2000" dirty="0">
                <a:effectLst/>
                <a:latin typeface="+mn-lt"/>
                <a:ea typeface="Calibri" panose="020F0502020204030204" pitchFamily="34" charset="0"/>
                <a:cs typeface="Calibri" panose="020F0502020204030204" pitchFamily="34" charset="0"/>
              </a:rPr>
              <a:t>Describe statistical models</a:t>
            </a:r>
            <a:endParaRPr lang="en-IN" sz="20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2000" dirty="0">
                <a:effectLst/>
                <a:latin typeface="+mn-lt"/>
                <a:ea typeface="Calibri" panose="020F0502020204030204" pitchFamily="34" charset="0"/>
                <a:cs typeface="Calibri" panose="020F0502020204030204" pitchFamily="34" charset="0"/>
              </a:rPr>
              <a:t>Discuss about machine learning and large data sets</a:t>
            </a:r>
            <a:endParaRPr lang="en-IN" sz="20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2000" dirty="0">
                <a:solidFill>
                  <a:srgbClr val="000000"/>
                </a:solidFill>
                <a:effectLst/>
                <a:latin typeface="+mn-lt"/>
                <a:ea typeface="Times New Roman" panose="02020603050405020304" pitchFamily="18" charset="0"/>
                <a:cs typeface="Calibri" panose="020F0502020204030204" pitchFamily="34" charset="0"/>
              </a:rPr>
              <a:t>Identify different types of machine learning – </a:t>
            </a:r>
            <a:r>
              <a:rPr lang="en-IN" sz="2000" dirty="0">
                <a:effectLst/>
                <a:latin typeface="+mn-lt"/>
                <a:ea typeface="Calibri" panose="020F0502020204030204" pitchFamily="34" charset="0"/>
                <a:cs typeface="Calibri" panose="020F0502020204030204" pitchFamily="34" charset="0"/>
              </a:rPr>
              <a:t>supervised, unsupervised,</a:t>
            </a:r>
            <a:r>
              <a:rPr lang="en-IN" sz="2000" dirty="0">
                <a:solidFill>
                  <a:srgbClr val="000000"/>
                </a:solidFill>
                <a:effectLst/>
                <a:latin typeface="+mn-lt"/>
                <a:ea typeface="Times New Roman" panose="02020603050405020304" pitchFamily="18" charset="0"/>
                <a:cs typeface="Calibri" panose="020F0502020204030204" pitchFamily="34" charset="0"/>
              </a:rPr>
              <a:t> reinforcement</a:t>
            </a:r>
            <a:r>
              <a:rPr lang="en-IN" sz="2000" dirty="0">
                <a:effectLst/>
                <a:latin typeface="+mn-lt"/>
                <a:ea typeface="Calibri" panose="020F0502020204030204" pitchFamily="34" charset="0"/>
                <a:cs typeface="Calibri" panose="020F0502020204030204" pitchFamily="34" charset="0"/>
              </a:rPr>
              <a:t> learning</a:t>
            </a:r>
            <a:endParaRPr lang="en-IN" sz="20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2000" dirty="0">
                <a:effectLst/>
                <a:latin typeface="+mn-lt"/>
                <a:ea typeface="Calibri" panose="020F0502020204030204" pitchFamily="34" charset="0"/>
                <a:cs typeface="Calibri" panose="020F0502020204030204" pitchFamily="34" charset="0"/>
              </a:rPr>
              <a:t>Describe the real-world applications of machine learning </a:t>
            </a:r>
            <a:endParaRPr lang="en-IN" sz="20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IN" sz="2000" dirty="0">
                <a:effectLst/>
                <a:latin typeface="+mn-lt"/>
                <a:ea typeface="Calibri" panose="020F0502020204030204" pitchFamily="34" charset="0"/>
                <a:cs typeface="Calibri" panose="020F0502020204030204" pitchFamily="34" charset="0"/>
              </a:rPr>
              <a:t>Identify the methods used in machine learning such as train, test, validation, prediction etc. </a:t>
            </a:r>
            <a:endParaRPr lang="en-IN" sz="2000" dirty="0">
              <a:effectLst/>
              <a:latin typeface="+mn-lt"/>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Random Selection </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2" y="1079896"/>
            <a:ext cx="11737975" cy="1723518"/>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Random Selection</a:t>
            </a:r>
          </a:p>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A random sample is a subset of a statistical population, whereas the subset should represent the entire population accurately and equally. To ensure that the sample is random, it is important that the population from which the data comes is stable.</a:t>
            </a:r>
          </a:p>
        </p:txBody>
      </p:sp>
      <p:pic>
        <p:nvPicPr>
          <p:cNvPr id="3" name="Google Shape;213;p36">
            <a:extLst>
              <a:ext uri="{FF2B5EF4-FFF2-40B4-BE49-F238E27FC236}">
                <a16:creationId xmlns:a16="http://schemas.microsoft.com/office/drawing/2014/main" id="{2189D61E-1527-8224-FFB1-9736590EF674}"/>
              </a:ext>
            </a:extLst>
          </p:cNvPr>
          <p:cNvPicPr preferRelativeResize="0"/>
          <p:nvPr/>
        </p:nvPicPr>
        <p:blipFill>
          <a:blip r:embed="rId3"/>
          <a:stretch>
            <a:fillRect/>
          </a:stretch>
        </p:blipFill>
        <p:spPr>
          <a:xfrm>
            <a:off x="2631856" y="2803414"/>
            <a:ext cx="6928288" cy="3604637"/>
          </a:xfrm>
          <a:prstGeom prst="rect">
            <a:avLst/>
          </a:prstGeom>
        </p:spPr>
      </p:pic>
    </p:spTree>
    <p:extLst>
      <p:ext uri="{BB962C8B-B14F-4D97-AF65-F5344CB8AC3E}">
        <p14:creationId xmlns:p14="http://schemas.microsoft.com/office/powerpoint/2010/main" val="3126673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Temporal Selection</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2" y="1118513"/>
            <a:ext cx="11737975" cy="2031295"/>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Temporal Selection</a:t>
            </a:r>
          </a:p>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Temporal data is simply data that represents a state in time, such as the land-use patterns of Hong Kong in 1990 or the total rainfall in Honolulu on July 1, 2009. Temporal data is collected to analyze weather patterns and other environmental variables, monitor traffic conditions, study demographic trends, and so on.</a:t>
            </a:r>
          </a:p>
        </p:txBody>
      </p:sp>
      <p:pic>
        <p:nvPicPr>
          <p:cNvPr id="2" name="Google Shape;215;p36">
            <a:extLst>
              <a:ext uri="{FF2B5EF4-FFF2-40B4-BE49-F238E27FC236}">
                <a16:creationId xmlns:a16="http://schemas.microsoft.com/office/drawing/2014/main" id="{3C90DE77-AD2B-9989-AD91-EBADAC4E5F19}"/>
              </a:ext>
            </a:extLst>
          </p:cNvPr>
          <p:cNvPicPr preferRelativeResize="0"/>
          <p:nvPr/>
        </p:nvPicPr>
        <p:blipFill>
          <a:blip r:embed="rId3"/>
          <a:stretch>
            <a:fillRect/>
          </a:stretch>
        </p:blipFill>
        <p:spPr>
          <a:xfrm>
            <a:off x="2888152" y="3149808"/>
            <a:ext cx="6415693" cy="3331225"/>
          </a:xfrm>
          <a:prstGeom prst="rect">
            <a:avLst/>
          </a:prstGeom>
        </p:spPr>
      </p:pic>
    </p:spTree>
    <p:extLst>
      <p:ext uri="{BB962C8B-B14F-4D97-AF65-F5344CB8AC3E}">
        <p14:creationId xmlns:p14="http://schemas.microsoft.com/office/powerpoint/2010/main" val="972803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752138" cy="104641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Understanding Random and Temporal Selection in Machine Learning</a:t>
            </a:r>
            <a:endParaRPr lang="en-US" sz="1400" b="0" i="0" u="none" strike="noStrike" cap="none">
              <a:solidFill>
                <a:srgbClr val="000000"/>
              </a:solidFill>
              <a:latin typeface="Arial"/>
              <a:ea typeface="Arial"/>
              <a:cs typeface="Arial"/>
              <a:sym typeface="Arial"/>
            </a:endParaRPr>
          </a:p>
        </p:txBody>
      </p:sp>
      <p:grpSp>
        <p:nvGrpSpPr>
          <p:cNvPr id="7" name="Group 6">
            <a:extLst>
              <a:ext uri="{FF2B5EF4-FFF2-40B4-BE49-F238E27FC236}">
                <a16:creationId xmlns:a16="http://schemas.microsoft.com/office/drawing/2014/main" id="{62DD03AD-5E1B-042B-7116-FB7BFA92FF25}"/>
              </a:ext>
            </a:extLst>
          </p:cNvPr>
          <p:cNvGrpSpPr/>
          <p:nvPr/>
        </p:nvGrpSpPr>
        <p:grpSpPr>
          <a:xfrm>
            <a:off x="1212850" y="1156810"/>
            <a:ext cx="4576923" cy="5121897"/>
            <a:chOff x="293562" y="1507503"/>
            <a:chExt cx="4576923" cy="5121897"/>
          </a:xfrm>
        </p:grpSpPr>
        <p:pic>
          <p:nvPicPr>
            <p:cNvPr id="3" name="Google Shape;221;p37">
              <a:extLst>
                <a:ext uri="{FF2B5EF4-FFF2-40B4-BE49-F238E27FC236}">
                  <a16:creationId xmlns:a16="http://schemas.microsoft.com/office/drawing/2014/main" id="{425EBD81-AE5E-AF55-2421-89600D0A2A5E}"/>
                </a:ext>
              </a:extLst>
            </p:cNvPr>
            <p:cNvPicPr preferRelativeResize="0"/>
            <p:nvPr/>
          </p:nvPicPr>
          <p:blipFill>
            <a:blip r:embed="rId3">
              <a:alphaModFix/>
            </a:blip>
            <a:stretch>
              <a:fillRect/>
            </a:stretch>
          </p:blipFill>
          <p:spPr>
            <a:xfrm>
              <a:off x="293562" y="1507503"/>
              <a:ext cx="4576923" cy="3142307"/>
            </a:xfrm>
            <a:prstGeom prst="rect">
              <a:avLst/>
            </a:prstGeom>
            <a:noFill/>
            <a:ln>
              <a:noFill/>
            </a:ln>
          </p:spPr>
        </p:pic>
        <p:sp>
          <p:nvSpPr>
            <p:cNvPr id="4" name="Google Shape;222;p37">
              <a:extLst>
                <a:ext uri="{FF2B5EF4-FFF2-40B4-BE49-F238E27FC236}">
                  <a16:creationId xmlns:a16="http://schemas.microsoft.com/office/drawing/2014/main" id="{61391915-3C99-37D0-B40C-CE86D1FE2D47}"/>
                </a:ext>
              </a:extLst>
            </p:cNvPr>
            <p:cNvSpPr txBox="1"/>
            <p:nvPr/>
          </p:nvSpPr>
          <p:spPr>
            <a:xfrm>
              <a:off x="293562" y="4649810"/>
              <a:ext cx="4576923" cy="19795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sz="2000">
                  <a:latin typeface="+mj-lt"/>
                </a:rPr>
                <a:t>Random Data Selection is a subset of data from the entire population that aids in inputting data into models with some random effect to understand the prediction in all possible ways.</a:t>
              </a:r>
              <a:endParaRPr sz="2000">
                <a:latin typeface="+mj-lt"/>
              </a:endParaRPr>
            </a:p>
          </p:txBody>
        </p:sp>
      </p:grpSp>
      <p:grpSp>
        <p:nvGrpSpPr>
          <p:cNvPr id="9" name="Group 8">
            <a:extLst>
              <a:ext uri="{FF2B5EF4-FFF2-40B4-BE49-F238E27FC236}">
                <a16:creationId xmlns:a16="http://schemas.microsoft.com/office/drawing/2014/main" id="{21A64FB2-C92E-4100-A4E0-339B457F828F}"/>
              </a:ext>
            </a:extLst>
          </p:cNvPr>
          <p:cNvGrpSpPr/>
          <p:nvPr/>
        </p:nvGrpSpPr>
        <p:grpSpPr>
          <a:xfrm>
            <a:off x="6588919" y="1156810"/>
            <a:ext cx="4803721" cy="4356407"/>
            <a:chOff x="6095999" y="1507503"/>
            <a:chExt cx="4803721" cy="4356407"/>
          </a:xfrm>
        </p:grpSpPr>
        <p:pic>
          <p:nvPicPr>
            <p:cNvPr id="5" name="Google Shape;223;p37">
              <a:extLst>
                <a:ext uri="{FF2B5EF4-FFF2-40B4-BE49-F238E27FC236}">
                  <a16:creationId xmlns:a16="http://schemas.microsoft.com/office/drawing/2014/main" id="{1EF1D810-074F-A40D-3EB9-627D52275A7D}"/>
                </a:ext>
              </a:extLst>
            </p:cNvPr>
            <p:cNvPicPr preferRelativeResize="0"/>
            <p:nvPr/>
          </p:nvPicPr>
          <p:blipFill>
            <a:blip r:embed="rId4">
              <a:alphaModFix/>
            </a:blip>
            <a:stretch>
              <a:fillRect/>
            </a:stretch>
          </p:blipFill>
          <p:spPr>
            <a:xfrm>
              <a:off x="6095999" y="1507503"/>
              <a:ext cx="4803721" cy="3142307"/>
            </a:xfrm>
            <a:prstGeom prst="rect">
              <a:avLst/>
            </a:prstGeom>
            <a:noFill/>
            <a:ln>
              <a:noFill/>
            </a:ln>
          </p:spPr>
        </p:pic>
        <p:sp>
          <p:nvSpPr>
            <p:cNvPr id="6" name="Google Shape;224;p37">
              <a:extLst>
                <a:ext uri="{FF2B5EF4-FFF2-40B4-BE49-F238E27FC236}">
                  <a16:creationId xmlns:a16="http://schemas.microsoft.com/office/drawing/2014/main" id="{8B8A7A02-1E9D-E774-1AE5-4ADA38BB5098}"/>
                </a:ext>
              </a:extLst>
            </p:cNvPr>
            <p:cNvSpPr txBox="1"/>
            <p:nvPr/>
          </p:nvSpPr>
          <p:spPr>
            <a:xfrm>
              <a:off x="6095999" y="4649810"/>
              <a:ext cx="4803721" cy="12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sz="2000">
                  <a:latin typeface="+mj-lt"/>
                </a:rPr>
                <a:t>Temporal data selection is time series-driven, which means it aids in the preparation of data sets that change over time. </a:t>
              </a:r>
              <a:endParaRPr sz="2000">
                <a:latin typeface="+mj-lt"/>
              </a:endParaRPr>
            </a:p>
          </p:txBody>
        </p:sp>
      </p:grpSp>
      <p:cxnSp>
        <p:nvCxnSpPr>
          <p:cNvPr id="11" name="Straight Connector 10">
            <a:extLst>
              <a:ext uri="{FF2B5EF4-FFF2-40B4-BE49-F238E27FC236}">
                <a16:creationId xmlns:a16="http://schemas.microsoft.com/office/drawing/2014/main" id="{C672C90A-A321-7290-5208-0A4C0C8E18DE}"/>
              </a:ext>
            </a:extLst>
          </p:cNvPr>
          <p:cNvCxnSpPr/>
          <p:nvPr/>
        </p:nvCxnSpPr>
        <p:spPr>
          <a:xfrm>
            <a:off x="6189346" y="1156810"/>
            <a:ext cx="0" cy="51218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392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Random Seeds in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2" y="1234333"/>
            <a:ext cx="11737975" cy="1261854"/>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A random seed is used to ensure that results are reproducible. In other words, using this parameter ensures that anyone who runs your code again will get the same results. Reproducibility is an extremely important concept in data science and other fields.</a:t>
            </a:r>
          </a:p>
        </p:txBody>
      </p:sp>
      <p:sp>
        <p:nvSpPr>
          <p:cNvPr id="3" name="Google Shape;156;g1257cc91974_0_191">
            <a:extLst>
              <a:ext uri="{FF2B5EF4-FFF2-40B4-BE49-F238E27FC236}">
                <a16:creationId xmlns:a16="http://schemas.microsoft.com/office/drawing/2014/main" id="{28DB9086-933B-565B-CE66-44C53BA0759A}"/>
              </a:ext>
            </a:extLst>
          </p:cNvPr>
          <p:cNvSpPr txBox="1"/>
          <p:nvPr/>
        </p:nvSpPr>
        <p:spPr>
          <a:xfrm>
            <a:off x="227011" y="2500833"/>
            <a:ext cx="11737975" cy="2492960"/>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There are two common tasks where they are used:</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1" i="0" u="none" strike="noStrike" cap="none">
                <a:solidFill>
                  <a:schemeClr val="tx1"/>
                </a:solidFill>
                <a:latin typeface="Roboto"/>
                <a:ea typeface="Roboto"/>
                <a:cs typeface="Roboto"/>
                <a:sym typeface="Roboto"/>
              </a:rPr>
              <a:t>Splitting data into training, validation, and test sets</a:t>
            </a:r>
            <a:r>
              <a:rPr lang="en-US" sz="2000" i="0" u="none" strike="noStrike" cap="none">
                <a:solidFill>
                  <a:schemeClr val="tx1"/>
                </a:solidFill>
                <a:latin typeface="Roboto"/>
                <a:ea typeface="Roboto"/>
                <a:cs typeface="Roboto"/>
                <a:sym typeface="Roboto"/>
              </a:rPr>
              <a:t>: Random seeds ensure that the data is divided the same way every time the code is run.</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1" i="0" u="none" strike="noStrike" cap="none">
                <a:solidFill>
                  <a:schemeClr val="tx1"/>
                </a:solidFill>
                <a:latin typeface="Roboto"/>
                <a:ea typeface="Roboto"/>
                <a:cs typeface="Roboto"/>
                <a:sym typeface="Roboto"/>
              </a:rPr>
              <a:t>Model training</a:t>
            </a:r>
            <a:r>
              <a:rPr lang="en-US" sz="2000" i="0" u="none" strike="noStrike" cap="none">
                <a:solidFill>
                  <a:schemeClr val="tx1"/>
                </a:solidFill>
                <a:latin typeface="Roboto"/>
                <a:ea typeface="Roboto"/>
                <a:cs typeface="Roboto"/>
                <a:sym typeface="Roboto"/>
              </a:rPr>
              <a:t>: Algorithms such as random forest and gradient boosting are non-deterministic (for a given input, the output is not always the same) and so require a random seed argument for reproducible results.</a:t>
            </a:r>
          </a:p>
        </p:txBody>
      </p:sp>
    </p:spTree>
    <p:extLst>
      <p:ext uri="{BB962C8B-B14F-4D97-AF65-F5344CB8AC3E}">
        <p14:creationId xmlns:p14="http://schemas.microsoft.com/office/powerpoint/2010/main" val="3812880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Prediction in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879490"/>
            <a:ext cx="6173788" cy="3108513"/>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1" i="0" u="none" strike="noStrike" cap="none">
                <a:solidFill>
                  <a:schemeClr val="tx1"/>
                </a:solidFill>
                <a:latin typeface="Roboto"/>
                <a:ea typeface="Roboto"/>
                <a:cs typeface="Roboto"/>
                <a:sym typeface="Roboto"/>
              </a:rPr>
              <a:t>Prediction</a:t>
            </a:r>
            <a:r>
              <a:rPr lang="en-US" sz="2000" i="0" u="none" strike="noStrike" cap="none">
                <a:solidFill>
                  <a:schemeClr val="tx1"/>
                </a:solidFill>
                <a:latin typeface="Roboto"/>
                <a:ea typeface="Roboto"/>
                <a:cs typeface="Roboto"/>
                <a:sym typeface="Roboto"/>
              </a:rPr>
              <a:t> essentially means to predict a future outcome, similarly to what is accomplished in machine learning.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It refers to the output of an algorithm after training on a historical data set.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After learning the historical data set, prediction makes it possible to forecast the outcome of a new data set.</a:t>
            </a:r>
          </a:p>
        </p:txBody>
      </p:sp>
      <p:pic>
        <p:nvPicPr>
          <p:cNvPr id="2" name="Google Shape;244;p40">
            <a:extLst>
              <a:ext uri="{FF2B5EF4-FFF2-40B4-BE49-F238E27FC236}">
                <a16:creationId xmlns:a16="http://schemas.microsoft.com/office/drawing/2014/main" id="{003AC8C0-89C3-01B2-5D67-BDAACF877A4C}"/>
              </a:ext>
            </a:extLst>
          </p:cNvPr>
          <p:cNvPicPr preferRelativeResize="0"/>
          <p:nvPr/>
        </p:nvPicPr>
        <p:blipFill>
          <a:blip r:embed="rId3">
            <a:clrChange>
              <a:clrFrom>
                <a:srgbClr val="FFFFFF"/>
              </a:clrFrom>
              <a:clrTo>
                <a:srgbClr val="FFFFFF">
                  <a:alpha val="0"/>
                </a:srgbClr>
              </a:clrTo>
            </a:clrChange>
          </a:blip>
          <a:stretch>
            <a:fillRect/>
          </a:stretch>
        </p:blipFill>
        <p:spPr>
          <a:xfrm>
            <a:off x="6721642" y="1034518"/>
            <a:ext cx="5243346" cy="4798456"/>
          </a:xfrm>
          <a:prstGeom prst="rect">
            <a:avLst/>
          </a:prstGeom>
        </p:spPr>
      </p:pic>
    </p:spTree>
    <p:extLst>
      <p:ext uri="{BB962C8B-B14F-4D97-AF65-F5344CB8AC3E}">
        <p14:creationId xmlns:p14="http://schemas.microsoft.com/office/powerpoint/2010/main" val="2030125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Prediction on Data in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243817"/>
            <a:ext cx="6173788" cy="218518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Classification</a:t>
            </a:r>
          </a:p>
          <a:p>
            <a:pPr marL="114300" marR="0" lvl="0" algn="l" rtl="0">
              <a:spcBef>
                <a:spcPts val="0"/>
              </a:spcBef>
              <a:spcAft>
                <a:spcPts val="1200"/>
              </a:spcAft>
              <a:buClr>
                <a:schemeClr val="tx1"/>
              </a:buClr>
              <a:buSzPct val="100000"/>
            </a:pPr>
            <a:r>
              <a:rPr lang="en-US" sz="1800" i="0" u="none" strike="noStrike" cap="none">
                <a:solidFill>
                  <a:schemeClr val="tx1"/>
                </a:solidFill>
                <a:latin typeface="Roboto"/>
                <a:ea typeface="Roboto"/>
                <a:cs typeface="Roboto"/>
                <a:sym typeface="Roboto"/>
              </a:rPr>
              <a:t>What we have here is a dataset that is labeled with two classes (Y and N). In other words, the algorithm must put a fence in the data to best separate the Ys from the Ns. Our goal is to create a model that can be used to classify new examples correctly.</a:t>
            </a:r>
          </a:p>
        </p:txBody>
      </p:sp>
      <p:sp>
        <p:nvSpPr>
          <p:cNvPr id="3" name="Google Shape;156;g1257cc91974_0_191">
            <a:extLst>
              <a:ext uri="{FF2B5EF4-FFF2-40B4-BE49-F238E27FC236}">
                <a16:creationId xmlns:a16="http://schemas.microsoft.com/office/drawing/2014/main" id="{1B7272EF-350B-BE99-DCAD-D6387DD47D9B}"/>
              </a:ext>
            </a:extLst>
          </p:cNvPr>
          <p:cNvSpPr txBox="1"/>
          <p:nvPr/>
        </p:nvSpPr>
        <p:spPr>
          <a:xfrm>
            <a:off x="5791200" y="4223817"/>
            <a:ext cx="6173788" cy="163118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1" i="0" u="none" strike="noStrike" cap="none">
                <a:solidFill>
                  <a:schemeClr val="tx1"/>
                </a:solidFill>
                <a:latin typeface="Roboto"/>
                <a:ea typeface="Roboto"/>
                <a:cs typeface="Roboto"/>
                <a:sym typeface="Roboto"/>
              </a:rPr>
              <a:t>Regression</a:t>
            </a:r>
          </a:p>
          <a:p>
            <a:pPr marL="114300" marR="0" lvl="0" algn="l" rtl="0">
              <a:spcBef>
                <a:spcPts val="0"/>
              </a:spcBef>
              <a:spcAft>
                <a:spcPts val="1200"/>
              </a:spcAft>
              <a:buClr>
                <a:schemeClr val="tx1"/>
              </a:buClr>
              <a:buSzPct val="100000"/>
            </a:pPr>
            <a:r>
              <a:rPr lang="en-US" sz="1800" i="0" u="none" strike="noStrike" cap="none">
                <a:solidFill>
                  <a:schemeClr val="tx1"/>
                </a:solidFill>
                <a:latin typeface="Roboto"/>
                <a:ea typeface="Roboto"/>
                <a:cs typeface="Roboto"/>
                <a:sym typeface="Roboto"/>
              </a:rPr>
              <a:t>It is often used as a prediction where the model tries to predict any variables that are continuous in nature, such as demand forecasting, sales forecasting, etc.</a:t>
            </a:r>
            <a:endParaRPr lang="en-US" sz="1600" i="0" u="none" strike="noStrike" cap="none">
              <a:solidFill>
                <a:schemeClr val="tx1"/>
              </a:solidFill>
              <a:latin typeface="Roboto"/>
              <a:ea typeface="Roboto"/>
              <a:cs typeface="Roboto"/>
              <a:sym typeface="Roboto"/>
            </a:endParaRPr>
          </a:p>
        </p:txBody>
      </p:sp>
      <p:pic>
        <p:nvPicPr>
          <p:cNvPr id="5" name="Google Shape;250;p41">
            <a:extLst>
              <a:ext uri="{FF2B5EF4-FFF2-40B4-BE49-F238E27FC236}">
                <a16:creationId xmlns:a16="http://schemas.microsoft.com/office/drawing/2014/main" id="{8E039FC2-0E22-73FB-2104-DB76060775CF}"/>
              </a:ext>
            </a:extLst>
          </p:cNvPr>
          <p:cNvPicPr preferRelativeResize="0"/>
          <p:nvPr/>
        </p:nvPicPr>
        <p:blipFill>
          <a:blip r:embed="rId3">
            <a:alphaModFix/>
          </a:blip>
          <a:stretch>
            <a:fillRect/>
          </a:stretch>
        </p:blipFill>
        <p:spPr>
          <a:xfrm>
            <a:off x="7382048" y="1360664"/>
            <a:ext cx="4582940" cy="1951489"/>
          </a:xfrm>
          <a:prstGeom prst="rect">
            <a:avLst/>
          </a:prstGeom>
          <a:noFill/>
          <a:ln>
            <a:noFill/>
          </a:ln>
        </p:spPr>
      </p:pic>
      <p:pic>
        <p:nvPicPr>
          <p:cNvPr id="6" name="Google Shape;253;p41">
            <a:extLst>
              <a:ext uri="{FF2B5EF4-FFF2-40B4-BE49-F238E27FC236}">
                <a16:creationId xmlns:a16="http://schemas.microsoft.com/office/drawing/2014/main" id="{28CD810A-CA04-E60C-7198-0552FB250D64}"/>
              </a:ext>
            </a:extLst>
          </p:cNvPr>
          <p:cNvPicPr preferRelativeResize="0"/>
          <p:nvPr/>
        </p:nvPicPr>
        <p:blipFill>
          <a:blip r:embed="rId4">
            <a:alphaModFix/>
          </a:blip>
          <a:stretch>
            <a:fillRect/>
          </a:stretch>
        </p:blipFill>
        <p:spPr>
          <a:xfrm>
            <a:off x="227012" y="3946818"/>
            <a:ext cx="4769462" cy="2185182"/>
          </a:xfrm>
          <a:prstGeom prst="rect">
            <a:avLst/>
          </a:prstGeom>
          <a:noFill/>
          <a:ln>
            <a:noFill/>
          </a:ln>
        </p:spPr>
      </p:pic>
      <p:sp>
        <p:nvSpPr>
          <p:cNvPr id="7" name="Isosceles Triangle 6">
            <a:extLst>
              <a:ext uri="{FF2B5EF4-FFF2-40B4-BE49-F238E27FC236}">
                <a16:creationId xmlns:a16="http://schemas.microsoft.com/office/drawing/2014/main" id="{1DC8165A-F54A-6EF5-C873-9F53C0FB9DA2}"/>
              </a:ext>
            </a:extLst>
          </p:cNvPr>
          <p:cNvSpPr/>
          <p:nvPr/>
        </p:nvSpPr>
        <p:spPr>
          <a:xfrm rot="5400000">
            <a:off x="6645415" y="2124331"/>
            <a:ext cx="492019" cy="42415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DA7C801F-09D4-A26E-CDCA-39A9E9B89E49}"/>
              </a:ext>
            </a:extLst>
          </p:cNvPr>
          <p:cNvSpPr/>
          <p:nvPr/>
        </p:nvSpPr>
        <p:spPr>
          <a:xfrm rot="16200000" flipH="1">
            <a:off x="5147827" y="4827332"/>
            <a:ext cx="492019" cy="42415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250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Prediction in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879490"/>
            <a:ext cx="6173788" cy="3108513"/>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1" i="0" u="none" strike="noStrike" cap="none">
                <a:solidFill>
                  <a:schemeClr val="tx1"/>
                </a:solidFill>
                <a:latin typeface="Roboto"/>
                <a:ea typeface="Roboto"/>
                <a:cs typeface="Roboto"/>
                <a:sym typeface="Roboto"/>
              </a:rPr>
              <a:t>Prediction</a:t>
            </a:r>
            <a:r>
              <a:rPr lang="en-US" sz="2000" i="0" u="none" strike="noStrike" cap="none">
                <a:solidFill>
                  <a:schemeClr val="tx1"/>
                </a:solidFill>
                <a:latin typeface="Roboto"/>
                <a:ea typeface="Roboto"/>
                <a:cs typeface="Roboto"/>
                <a:sym typeface="Roboto"/>
              </a:rPr>
              <a:t> essentially means to predict a future outcome, like what is accomplished in machine learning.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It refers to the output of an algorithm after training on a historical data set.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After learning the historical data set, prediction makes it possible to forecast the outcome of a new data set.</a:t>
            </a:r>
          </a:p>
        </p:txBody>
      </p:sp>
      <p:pic>
        <p:nvPicPr>
          <p:cNvPr id="2" name="Google Shape;244;p40">
            <a:extLst>
              <a:ext uri="{FF2B5EF4-FFF2-40B4-BE49-F238E27FC236}">
                <a16:creationId xmlns:a16="http://schemas.microsoft.com/office/drawing/2014/main" id="{003AC8C0-89C3-01B2-5D67-BDAACF877A4C}"/>
              </a:ext>
            </a:extLst>
          </p:cNvPr>
          <p:cNvPicPr preferRelativeResize="0"/>
          <p:nvPr/>
        </p:nvPicPr>
        <p:blipFill>
          <a:blip r:embed="rId3">
            <a:clrChange>
              <a:clrFrom>
                <a:srgbClr val="FFFFFF"/>
              </a:clrFrom>
              <a:clrTo>
                <a:srgbClr val="FFFFFF">
                  <a:alpha val="0"/>
                </a:srgbClr>
              </a:clrTo>
            </a:clrChange>
          </a:blip>
          <a:stretch>
            <a:fillRect/>
          </a:stretch>
        </p:blipFill>
        <p:spPr>
          <a:xfrm>
            <a:off x="6721642" y="1034518"/>
            <a:ext cx="5243346" cy="4798456"/>
          </a:xfrm>
          <a:prstGeom prst="rect">
            <a:avLst/>
          </a:prstGeom>
        </p:spPr>
      </p:pic>
    </p:spTree>
    <p:extLst>
      <p:ext uri="{BB962C8B-B14F-4D97-AF65-F5344CB8AC3E}">
        <p14:creationId xmlns:p14="http://schemas.microsoft.com/office/powerpoint/2010/main" val="63879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Evaluation in Machine Learning</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2" y="1256245"/>
            <a:ext cx="11737975" cy="954077"/>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Model evaluation is the process of using different evaluation metrics to understand a machine learning model's performance as well as its strengths and weaknesses. </a:t>
            </a:r>
          </a:p>
        </p:txBody>
      </p:sp>
      <p:pic>
        <p:nvPicPr>
          <p:cNvPr id="3" name="Google Shape;262;p42">
            <a:extLst>
              <a:ext uri="{FF2B5EF4-FFF2-40B4-BE49-F238E27FC236}">
                <a16:creationId xmlns:a16="http://schemas.microsoft.com/office/drawing/2014/main" id="{3A8B15E1-32D6-71CF-E7B8-19527670AF51}"/>
              </a:ext>
            </a:extLst>
          </p:cNvPr>
          <p:cNvPicPr preferRelativeResize="0"/>
          <p:nvPr/>
        </p:nvPicPr>
        <p:blipFill>
          <a:blip r:embed="rId3"/>
          <a:stretch>
            <a:fillRect/>
          </a:stretch>
        </p:blipFill>
        <p:spPr>
          <a:xfrm>
            <a:off x="900781" y="2210322"/>
            <a:ext cx="9820772" cy="3981931"/>
          </a:xfrm>
          <a:prstGeom prst="rect">
            <a:avLst/>
          </a:prstGeom>
        </p:spPr>
      </p:pic>
    </p:spTree>
    <p:extLst>
      <p:ext uri="{BB962C8B-B14F-4D97-AF65-F5344CB8AC3E}">
        <p14:creationId xmlns:p14="http://schemas.microsoft.com/office/powerpoint/2010/main" val="2689005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Evaluating Multiclass Classifier Performance</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2" y="1080072"/>
            <a:ext cx="11737975" cy="1723518"/>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Classification is the process of assigning any new data point to a set of categories (sub-populations) based on a mapping function.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This function is derived from a training set of data where category membership is known for each observation.</a:t>
            </a:r>
          </a:p>
        </p:txBody>
      </p:sp>
      <p:pic>
        <p:nvPicPr>
          <p:cNvPr id="2" name="Google Shape;268;p43">
            <a:extLst>
              <a:ext uri="{FF2B5EF4-FFF2-40B4-BE49-F238E27FC236}">
                <a16:creationId xmlns:a16="http://schemas.microsoft.com/office/drawing/2014/main" id="{A7A02464-287F-EB69-7505-9E6F8A0EAB42}"/>
              </a:ext>
            </a:extLst>
          </p:cNvPr>
          <p:cNvPicPr preferRelativeResize="0"/>
          <p:nvPr/>
        </p:nvPicPr>
        <p:blipFill>
          <a:blip r:embed="rId3"/>
          <a:stretch>
            <a:fillRect/>
          </a:stretch>
        </p:blipFill>
        <p:spPr>
          <a:xfrm>
            <a:off x="2075015" y="2880812"/>
            <a:ext cx="7234061" cy="3572376"/>
          </a:xfrm>
          <a:prstGeom prst="rect">
            <a:avLst/>
          </a:prstGeom>
        </p:spPr>
      </p:pic>
    </p:spTree>
    <p:extLst>
      <p:ext uri="{BB962C8B-B14F-4D97-AF65-F5344CB8AC3E}">
        <p14:creationId xmlns:p14="http://schemas.microsoft.com/office/powerpoint/2010/main" val="2867451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Evaluating Regression Model’s Performance</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114717" y="1716094"/>
            <a:ext cx="5981283" cy="3724066"/>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Regression refers to predictive modeling problems that involve predicting a numeric value. It is different from classification, which involves predicting a class label.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Unlike classification, you cannot use classification accuracy to evaluate the predictions made by a regression model.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i="0" u="none" strike="noStrike" cap="none">
                <a:solidFill>
                  <a:schemeClr val="tx1"/>
                </a:solidFill>
                <a:latin typeface="Roboto"/>
                <a:ea typeface="Roboto"/>
                <a:cs typeface="Roboto"/>
                <a:sym typeface="Roboto"/>
              </a:rPr>
              <a:t>Instead, you must use error metrics specifically designed for evaluating predictions made on regression problems.</a:t>
            </a:r>
          </a:p>
        </p:txBody>
      </p:sp>
      <p:pic>
        <p:nvPicPr>
          <p:cNvPr id="3" name="Google Shape;275;p44">
            <a:extLst>
              <a:ext uri="{FF2B5EF4-FFF2-40B4-BE49-F238E27FC236}">
                <a16:creationId xmlns:a16="http://schemas.microsoft.com/office/drawing/2014/main" id="{57FBDC2B-8438-431D-22B2-9A26AD2B9C75}"/>
              </a:ext>
            </a:extLst>
          </p:cNvPr>
          <p:cNvPicPr preferRelativeResize="0"/>
          <p:nvPr/>
        </p:nvPicPr>
        <p:blipFill>
          <a:blip r:embed="rId3">
            <a:alphaModFix/>
          </a:blip>
          <a:stretch>
            <a:fillRect/>
          </a:stretch>
        </p:blipFill>
        <p:spPr>
          <a:xfrm>
            <a:off x="6019331" y="2103883"/>
            <a:ext cx="5945657" cy="2532285"/>
          </a:xfrm>
          <a:prstGeom prst="rect">
            <a:avLst/>
          </a:prstGeom>
          <a:noFill/>
          <a:ln>
            <a:noFill/>
          </a:ln>
        </p:spPr>
      </p:pic>
    </p:spTree>
    <p:extLst>
      <p:ext uri="{BB962C8B-B14F-4D97-AF65-F5344CB8AC3E}">
        <p14:creationId xmlns:p14="http://schemas.microsoft.com/office/powerpoint/2010/main" val="1599640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Machine Learning Models </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154712"/>
            <a:ext cx="11737975" cy="2646848"/>
          </a:xfrm>
          <a:prstGeom prst="rect">
            <a:avLst/>
          </a:prstGeom>
          <a:noFill/>
          <a:ln>
            <a:noFill/>
          </a:ln>
        </p:spPr>
        <p:txBody>
          <a:bodyPr spcFirstLastPara="1" wrap="square" lIns="91425" tIns="91425" rIns="91425" bIns="91425" anchor="t"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dirty="0">
                <a:solidFill>
                  <a:schemeClr val="tx1"/>
                </a:solidFill>
                <a:latin typeface="Roboto"/>
                <a:ea typeface="Roboto"/>
                <a:cs typeface="Roboto"/>
                <a:sym typeface="Roboto"/>
              </a:rPr>
              <a:t>Assume there is an activity in a bank to determine whether a customer is eligible for a loan or not. To examine and give the approval, bank employees were entrusted to do it manually. Now, to make the process faster, we are moving to data-driven decision-making algorithms, which are called </a:t>
            </a:r>
            <a:r>
              <a:rPr lang="en-US" sz="2000" b="1" i="0" u="none" strike="noStrike" cap="none" dirty="0">
                <a:solidFill>
                  <a:schemeClr val="tx1"/>
                </a:solidFill>
                <a:latin typeface="Roboto"/>
                <a:ea typeface="Roboto"/>
                <a:cs typeface="Roboto"/>
                <a:sym typeface="Roboto"/>
              </a:rPr>
              <a:t>models</a:t>
            </a:r>
            <a:r>
              <a:rPr lang="en-US" sz="2000" b="0" i="0" u="none" strike="noStrike" cap="none" dirty="0">
                <a:solidFill>
                  <a:schemeClr val="tx1"/>
                </a:solidFill>
                <a:latin typeface="Roboto"/>
                <a:ea typeface="Roboto"/>
                <a:cs typeface="Roboto"/>
                <a:sym typeface="Roboto"/>
              </a:rPr>
              <a:t>.</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dirty="0">
                <a:solidFill>
                  <a:schemeClr val="tx1"/>
                </a:solidFill>
                <a:latin typeface="Roboto"/>
                <a:ea typeface="Roboto"/>
                <a:cs typeface="Roboto"/>
                <a:sym typeface="Roboto"/>
              </a:rPr>
              <a:t>Previously, bank employees handled loan processing, but now they rely on </a:t>
            </a:r>
            <a:r>
              <a:rPr lang="en-US" sz="2000" b="1" i="0" u="none" strike="noStrike" cap="none" dirty="0">
                <a:solidFill>
                  <a:schemeClr val="tx1"/>
                </a:solidFill>
                <a:latin typeface="Roboto"/>
                <a:ea typeface="Roboto"/>
                <a:cs typeface="Roboto"/>
                <a:sym typeface="Roboto"/>
              </a:rPr>
              <a:t>machine learning models</a:t>
            </a:r>
            <a:r>
              <a:rPr lang="en-US" sz="2000" b="0" i="0" u="none" strike="noStrike" cap="none" dirty="0">
                <a:solidFill>
                  <a:schemeClr val="tx1"/>
                </a:solidFill>
                <a:latin typeface="Roboto"/>
                <a:ea typeface="Roboto"/>
                <a:cs typeface="Roboto"/>
                <a:sym typeface="Roboto"/>
              </a:rPr>
              <a:t>, which are a set of algorithms that learn patterns in pre-historical customer records and predict whether a new customer is eligible for a loan. </a:t>
            </a:r>
          </a:p>
        </p:txBody>
      </p:sp>
      <p:pic>
        <p:nvPicPr>
          <p:cNvPr id="2" name="Google Shape;66;p15">
            <a:extLst>
              <a:ext uri="{FF2B5EF4-FFF2-40B4-BE49-F238E27FC236}">
                <a16:creationId xmlns:a16="http://schemas.microsoft.com/office/drawing/2014/main" id="{F8FD1C71-5F44-ABCE-505C-D7B55C818B5A}"/>
              </a:ext>
            </a:extLst>
          </p:cNvPr>
          <p:cNvPicPr preferRelativeResize="0"/>
          <p:nvPr/>
        </p:nvPicPr>
        <p:blipFill>
          <a:blip r:embed="rId3">
            <a:alphaModFix/>
          </a:blip>
          <a:stretch>
            <a:fillRect/>
          </a:stretch>
        </p:blipFill>
        <p:spPr>
          <a:xfrm>
            <a:off x="623814" y="3646583"/>
            <a:ext cx="10653785" cy="2588236"/>
          </a:xfrm>
          <a:prstGeom prst="rect">
            <a:avLst/>
          </a:prstGeom>
          <a:noFill/>
          <a:ln>
            <a:noFill/>
          </a:ln>
        </p:spPr>
      </p:pic>
    </p:spTree>
    <p:extLst>
      <p:ext uri="{BB962C8B-B14F-4D97-AF65-F5344CB8AC3E}">
        <p14:creationId xmlns:p14="http://schemas.microsoft.com/office/powerpoint/2010/main" val="256772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6;g1257cc91974_0_191">
            <a:extLst>
              <a:ext uri="{FF2B5EF4-FFF2-40B4-BE49-F238E27FC236}">
                <a16:creationId xmlns:a16="http://schemas.microsoft.com/office/drawing/2014/main" id="{07451832-F8E7-F420-AFAA-5CAD5B1FFCBA}"/>
              </a:ext>
            </a:extLst>
          </p:cNvPr>
          <p:cNvSpPr txBox="1"/>
          <p:nvPr/>
        </p:nvSpPr>
        <p:spPr>
          <a:xfrm>
            <a:off x="114717" y="1439822"/>
            <a:ext cx="11850271" cy="2800736"/>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A bank hires a data analyst to analyze the pre-historical dataset of customer records to determine whether the customers will churn. What will his or her modeling methodology be for the dataset?</a:t>
            </a:r>
          </a:p>
          <a:p>
            <a:pPr marL="571500" marR="0" lvl="0" indent="-457200" algn="l" rtl="0">
              <a:spcBef>
                <a:spcPts val="0"/>
              </a:spcBef>
              <a:spcAft>
                <a:spcPts val="1200"/>
              </a:spcAft>
              <a:buClr>
                <a:schemeClr val="tx1"/>
              </a:buClr>
              <a:buSzPct val="100000"/>
              <a:buFont typeface="+mj-lt"/>
              <a:buAutoNum type="arabicPeriod"/>
            </a:pPr>
            <a:r>
              <a:rPr lang="en-US" sz="2000" i="0" u="none" strike="noStrike" cap="none">
                <a:solidFill>
                  <a:schemeClr val="tx1"/>
                </a:solidFill>
                <a:latin typeface="Roboto"/>
                <a:ea typeface="Roboto"/>
                <a:cs typeface="Roboto"/>
                <a:sym typeface="Roboto"/>
              </a:rPr>
              <a:t>Classification</a:t>
            </a:r>
          </a:p>
          <a:p>
            <a:pPr marL="571500" marR="0" lvl="0" indent="-457200" algn="l" rtl="0">
              <a:spcBef>
                <a:spcPts val="0"/>
              </a:spcBef>
              <a:spcAft>
                <a:spcPts val="1200"/>
              </a:spcAft>
              <a:buClr>
                <a:schemeClr val="tx1"/>
              </a:buClr>
              <a:buSzPct val="100000"/>
              <a:buFont typeface="+mj-lt"/>
              <a:buAutoNum type="arabicPeriod"/>
            </a:pPr>
            <a:r>
              <a:rPr lang="en-US" sz="2000" i="0" u="none" strike="noStrike" cap="none">
                <a:solidFill>
                  <a:schemeClr val="tx1"/>
                </a:solidFill>
                <a:latin typeface="Roboto"/>
                <a:ea typeface="Roboto"/>
                <a:cs typeface="Roboto"/>
                <a:sym typeface="Roboto"/>
              </a:rPr>
              <a:t>Regression</a:t>
            </a:r>
          </a:p>
          <a:p>
            <a:pPr marL="571500" marR="0" lvl="0" indent="-457200" algn="l" rtl="0">
              <a:spcBef>
                <a:spcPts val="0"/>
              </a:spcBef>
              <a:spcAft>
                <a:spcPts val="1200"/>
              </a:spcAft>
              <a:buClr>
                <a:schemeClr val="tx1"/>
              </a:buClr>
              <a:buSzPct val="100000"/>
              <a:buFont typeface="+mj-lt"/>
              <a:buAutoNum type="arabicPeriod"/>
            </a:pPr>
            <a:r>
              <a:rPr lang="en-US" sz="2000" i="0" u="none" strike="noStrike" cap="none">
                <a:solidFill>
                  <a:schemeClr val="tx1"/>
                </a:solidFill>
                <a:latin typeface="Roboto"/>
                <a:ea typeface="Roboto"/>
                <a:cs typeface="Roboto"/>
                <a:sym typeface="Roboto"/>
              </a:rPr>
              <a:t>Clustering</a:t>
            </a:r>
          </a:p>
          <a:p>
            <a:pPr marL="571500" marR="0" lvl="0" indent="-457200" algn="l" rtl="0">
              <a:spcBef>
                <a:spcPts val="0"/>
              </a:spcBef>
              <a:spcAft>
                <a:spcPts val="1200"/>
              </a:spcAft>
              <a:buClr>
                <a:schemeClr val="tx1"/>
              </a:buClr>
              <a:buSzPct val="100000"/>
              <a:buFont typeface="+mj-lt"/>
              <a:buAutoNum type="arabicPeriod"/>
            </a:pPr>
            <a:r>
              <a:rPr lang="en-US" sz="2000" i="0" u="none" strike="noStrike" cap="none">
                <a:solidFill>
                  <a:schemeClr val="tx1"/>
                </a:solidFill>
                <a:latin typeface="Roboto"/>
                <a:ea typeface="Roboto"/>
                <a:cs typeface="Roboto"/>
                <a:sym typeface="Roboto"/>
              </a:rPr>
              <a:t>Reinforcement learning</a:t>
            </a:r>
          </a:p>
        </p:txBody>
      </p:sp>
    </p:spTree>
    <p:extLst>
      <p:ext uri="{BB962C8B-B14F-4D97-AF65-F5344CB8AC3E}">
        <p14:creationId xmlns:p14="http://schemas.microsoft.com/office/powerpoint/2010/main" val="1196172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6;g1257cc91974_0_191">
            <a:extLst>
              <a:ext uri="{FF2B5EF4-FFF2-40B4-BE49-F238E27FC236}">
                <a16:creationId xmlns:a16="http://schemas.microsoft.com/office/drawing/2014/main" id="{07451832-F8E7-F420-AFAA-5CAD5B1FFCBA}"/>
              </a:ext>
            </a:extLst>
          </p:cNvPr>
          <p:cNvSpPr txBox="1"/>
          <p:nvPr/>
        </p:nvSpPr>
        <p:spPr>
          <a:xfrm>
            <a:off x="114717" y="1516767"/>
            <a:ext cx="11850271" cy="2646848"/>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i="0" u="none" strike="noStrike" cap="none">
                <a:solidFill>
                  <a:schemeClr val="tx1"/>
                </a:solidFill>
                <a:latin typeface="Roboto"/>
                <a:ea typeface="Roboto"/>
                <a:cs typeface="Roboto"/>
                <a:sym typeface="Roboto"/>
              </a:rPr>
              <a:t>A large retail store company wants to analyze the sales forecasting for the 52 outlets it has in the Northeast region. Each store generates approximately 3 GB of data per day; as a data scientist, what modeling technique would you choose if you were tasked with sales forecasting?</a:t>
            </a:r>
          </a:p>
          <a:p>
            <a:pPr marL="571500" marR="0" lvl="0" indent="-457200" algn="l" rtl="0">
              <a:spcBef>
                <a:spcPts val="0"/>
              </a:spcBef>
              <a:spcAft>
                <a:spcPts val="1200"/>
              </a:spcAft>
              <a:buClr>
                <a:schemeClr val="tx1"/>
              </a:buClr>
              <a:buSzPct val="100000"/>
              <a:buAutoNum type="arabicPeriod"/>
            </a:pPr>
            <a:r>
              <a:rPr lang="en-US" sz="2000" i="0" u="none" strike="noStrike" cap="none">
                <a:solidFill>
                  <a:schemeClr val="tx1"/>
                </a:solidFill>
                <a:latin typeface="Roboto"/>
                <a:ea typeface="Roboto"/>
                <a:cs typeface="Roboto"/>
                <a:sym typeface="Roboto"/>
              </a:rPr>
              <a:t>Statistical modeling</a:t>
            </a:r>
          </a:p>
          <a:p>
            <a:pPr marL="571500" marR="0" lvl="0" indent="-457200" algn="l" rtl="0">
              <a:spcBef>
                <a:spcPts val="0"/>
              </a:spcBef>
              <a:spcAft>
                <a:spcPts val="1200"/>
              </a:spcAft>
              <a:buClr>
                <a:schemeClr val="tx1"/>
              </a:buClr>
              <a:buSzPct val="100000"/>
              <a:buAutoNum type="arabicPeriod"/>
            </a:pPr>
            <a:r>
              <a:rPr lang="en-US" sz="2000" i="0" u="none" strike="noStrike" cap="none">
                <a:solidFill>
                  <a:schemeClr val="tx1"/>
                </a:solidFill>
                <a:latin typeface="Roboto"/>
                <a:ea typeface="Roboto"/>
                <a:cs typeface="Roboto"/>
                <a:sym typeface="Roboto"/>
              </a:rPr>
              <a:t>Deep learning and modeling</a:t>
            </a:r>
          </a:p>
          <a:p>
            <a:pPr marL="571500" marR="0" lvl="0" indent="-457200" algn="l" rtl="0">
              <a:spcBef>
                <a:spcPts val="0"/>
              </a:spcBef>
              <a:spcAft>
                <a:spcPts val="1200"/>
              </a:spcAft>
              <a:buClr>
                <a:schemeClr val="tx1"/>
              </a:buClr>
              <a:buSzPct val="100000"/>
              <a:buAutoNum type="arabicPeriod"/>
            </a:pPr>
            <a:r>
              <a:rPr lang="en-US" sz="2000" i="0" u="none" strike="noStrike" cap="none">
                <a:solidFill>
                  <a:schemeClr val="tx1"/>
                </a:solidFill>
                <a:latin typeface="Roboto"/>
                <a:ea typeface="Roboto"/>
                <a:cs typeface="Roboto"/>
                <a:sym typeface="Roboto"/>
              </a:rPr>
              <a:t>Modeling with Machine Learning and Deep Learning </a:t>
            </a:r>
          </a:p>
        </p:txBody>
      </p:sp>
    </p:spTree>
    <p:extLst>
      <p:ext uri="{BB962C8B-B14F-4D97-AF65-F5344CB8AC3E}">
        <p14:creationId xmlns:p14="http://schemas.microsoft.com/office/powerpoint/2010/main" val="3395112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73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What Is a Model?</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143318"/>
            <a:ext cx="11737975" cy="954077"/>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0" i="0" u="none" strike="noStrike" cap="none">
                <a:solidFill>
                  <a:schemeClr val="tx1"/>
                </a:solidFill>
                <a:latin typeface="Roboto"/>
                <a:ea typeface="Roboto"/>
                <a:cs typeface="Roboto"/>
                <a:sym typeface="Roboto"/>
              </a:rPr>
              <a:t>Assume you want a machine to determine whether a patient is diabetic. You must collect many observations, including patient records and a variety of data. Let’s have a look at the data.</a:t>
            </a:r>
          </a:p>
        </p:txBody>
      </p:sp>
      <p:pic>
        <p:nvPicPr>
          <p:cNvPr id="4" name="Google Shape;79;p17">
            <a:extLst>
              <a:ext uri="{FF2B5EF4-FFF2-40B4-BE49-F238E27FC236}">
                <a16:creationId xmlns:a16="http://schemas.microsoft.com/office/drawing/2014/main" id="{BBE7D9DB-8FAE-0158-EEF6-D33E30EEF081}"/>
              </a:ext>
            </a:extLst>
          </p:cNvPr>
          <p:cNvPicPr preferRelativeResize="0"/>
          <p:nvPr/>
        </p:nvPicPr>
        <p:blipFill>
          <a:blip r:embed="rId3"/>
          <a:stretch>
            <a:fillRect/>
          </a:stretch>
        </p:blipFill>
        <p:spPr>
          <a:xfrm>
            <a:off x="1938386" y="2162770"/>
            <a:ext cx="8315227" cy="2663210"/>
          </a:xfrm>
          <a:prstGeom prst="rect">
            <a:avLst/>
          </a:prstGeom>
        </p:spPr>
      </p:pic>
      <p:sp>
        <p:nvSpPr>
          <p:cNvPr id="5" name="Google Shape;156;g1257cc91974_0_191">
            <a:extLst>
              <a:ext uri="{FF2B5EF4-FFF2-40B4-BE49-F238E27FC236}">
                <a16:creationId xmlns:a16="http://schemas.microsoft.com/office/drawing/2014/main" id="{1423AD2B-B5FA-5687-CCFD-596FC24C7DB3}"/>
              </a:ext>
            </a:extLst>
          </p:cNvPr>
          <p:cNvSpPr txBox="1"/>
          <p:nvPr/>
        </p:nvSpPr>
        <p:spPr>
          <a:xfrm>
            <a:off x="227013" y="4891354"/>
            <a:ext cx="11737976" cy="1261854"/>
          </a:xfrm>
          <a:prstGeom prst="rect">
            <a:avLst/>
          </a:prstGeom>
          <a:noFill/>
          <a:ln>
            <a:noFill/>
          </a:ln>
        </p:spPr>
        <p:txBody>
          <a:bodyPr spcFirstLastPara="1" wrap="square" lIns="91425" tIns="91425" rIns="91425" bIns="91425" anchor="ctr" anchorCtr="0">
            <a:spAutoFit/>
          </a:bodyPr>
          <a:lstStyle/>
          <a:p>
            <a:pPr marL="114300" marR="0" lvl="0" algn="l" rtl="0">
              <a:spcBef>
                <a:spcPts val="0"/>
              </a:spcBef>
              <a:spcAft>
                <a:spcPts val="1200"/>
              </a:spcAft>
              <a:buClr>
                <a:schemeClr val="tx1"/>
              </a:buClr>
              <a:buSzPct val="100000"/>
            </a:pPr>
            <a:r>
              <a:rPr lang="en-US" sz="2000" b="0" i="0" u="none" strike="noStrike" cap="none">
                <a:solidFill>
                  <a:schemeClr val="tx1"/>
                </a:solidFill>
                <a:latin typeface="Roboto"/>
                <a:ea typeface="Roboto"/>
                <a:cs typeface="Roboto"/>
                <a:sym typeface="Roboto"/>
              </a:rPr>
              <a:t>Now, if the model is learning these several patterns in a random manner, then the algorithm will be able to predict whether, under the specified conditions, the patient will have diabetes or not. And it becomes very easy for the healthcare department to make data-driven decisions.</a:t>
            </a:r>
          </a:p>
        </p:txBody>
      </p:sp>
    </p:spTree>
    <p:extLst>
      <p:ext uri="{BB962C8B-B14F-4D97-AF65-F5344CB8AC3E}">
        <p14:creationId xmlns:p14="http://schemas.microsoft.com/office/powerpoint/2010/main" val="508702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dirty="0">
                <a:solidFill>
                  <a:srgbClr val="FF0001"/>
                </a:solidFill>
                <a:latin typeface="Roboto"/>
                <a:ea typeface="Roboto"/>
                <a:cs typeface="Roboto"/>
                <a:sym typeface="Roboto"/>
              </a:rPr>
              <a:t>Implementation of the Modeling Techniques</a:t>
            </a:r>
            <a:endParaRPr lang="en-US" sz="1400" b="0" i="0" u="none" strike="noStrike" cap="none" dirty="0">
              <a:solidFill>
                <a:srgbClr val="000000"/>
              </a:solidFill>
              <a:latin typeface="Arial"/>
              <a:ea typeface="Arial"/>
              <a:cs typeface="Arial"/>
              <a:sym typeface="Arial"/>
            </a:endParaRPr>
          </a:p>
        </p:txBody>
      </p:sp>
      <p:sp>
        <p:nvSpPr>
          <p:cNvPr id="156" name="Google Shape;156;g1257cc91974_0_191"/>
          <p:cNvSpPr txBox="1"/>
          <p:nvPr/>
        </p:nvSpPr>
        <p:spPr>
          <a:xfrm>
            <a:off x="227013" y="1507204"/>
            <a:ext cx="5868988" cy="4493508"/>
          </a:xfrm>
          <a:prstGeom prst="rect">
            <a:avLst/>
          </a:prstGeom>
          <a:noFill/>
          <a:ln>
            <a:noFill/>
          </a:ln>
        </p:spPr>
        <p:txBody>
          <a:bodyPr spcFirstLastPara="1" wrap="square" lIns="91425" tIns="91425" rIns="91425" bIns="91425" anchor="ctr"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These modeling techniques are implemented in Python. But this can also be developed in other languages too.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The reason we prefer Python to implement is because it is a popular and general-purpose programming language.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We can write machine learning algorithms using Python, and they work well.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Python is popular among data scientists is </a:t>
            </a:r>
            <a:r>
              <a:rPr lang="en-US" sz="2000">
                <a:solidFill>
                  <a:schemeClr val="tx1"/>
                </a:solidFill>
                <a:latin typeface="Roboto"/>
                <a:ea typeface="Roboto"/>
                <a:cs typeface="Roboto"/>
                <a:sym typeface="Roboto"/>
              </a:rPr>
              <a:t>because </a:t>
            </a:r>
            <a:r>
              <a:rPr lang="en-US" sz="2000" b="0" i="0" u="none" strike="noStrike" cap="none">
                <a:solidFill>
                  <a:schemeClr val="tx1"/>
                </a:solidFill>
                <a:latin typeface="Roboto"/>
                <a:ea typeface="Roboto"/>
                <a:cs typeface="Roboto"/>
                <a:sym typeface="Roboto"/>
              </a:rPr>
              <a:t>it has a diverse variety of modules and libraries already implemented that make our lives more comfortable..</a:t>
            </a:r>
          </a:p>
        </p:txBody>
      </p:sp>
      <p:pic>
        <p:nvPicPr>
          <p:cNvPr id="2" name="Google Shape;87;p18">
            <a:extLst>
              <a:ext uri="{FF2B5EF4-FFF2-40B4-BE49-F238E27FC236}">
                <a16:creationId xmlns:a16="http://schemas.microsoft.com/office/drawing/2014/main" id="{7DD16559-77A1-EFA1-137C-BFAE23355569}"/>
              </a:ext>
            </a:extLst>
          </p:cNvPr>
          <p:cNvPicPr preferRelativeResize="0"/>
          <p:nvPr/>
        </p:nvPicPr>
        <p:blipFill>
          <a:blip r:embed="rId3"/>
          <a:stretch>
            <a:fillRect/>
          </a:stretch>
        </p:blipFill>
        <p:spPr>
          <a:xfrm>
            <a:off x="6096000" y="1800424"/>
            <a:ext cx="5871279" cy="3907069"/>
          </a:xfrm>
          <a:prstGeom prst="rect">
            <a:avLst/>
          </a:prstGeom>
        </p:spPr>
      </p:pic>
    </p:spTree>
    <p:extLst>
      <p:ext uri="{BB962C8B-B14F-4D97-AF65-F5344CB8AC3E}">
        <p14:creationId xmlns:p14="http://schemas.microsoft.com/office/powerpoint/2010/main" val="1835853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1267f4ec439_0_968"/>
          <p:cNvSpPr txBox="1"/>
          <p:nvPr/>
        </p:nvSpPr>
        <p:spPr>
          <a:xfrm>
            <a:off x="227013" y="3429000"/>
            <a:ext cx="11964987"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4000"/>
              <a:buFont typeface="Roboto"/>
              <a:buNone/>
            </a:pPr>
            <a:r>
              <a:rPr lang="en-US" sz="3600" b="1" i="0" u="none" strike="noStrike" cap="none" dirty="0">
                <a:solidFill>
                  <a:srgbClr val="FFFFFF"/>
                </a:solidFill>
                <a:latin typeface="Roboto"/>
                <a:ea typeface="Roboto"/>
                <a:cs typeface="Roboto"/>
                <a:sym typeface="Roboto"/>
              </a:rPr>
              <a:t>Some Recent Applications Of</a:t>
            </a:r>
            <a:r>
              <a:rPr lang="en-US" sz="3600" b="1" dirty="0">
                <a:solidFill>
                  <a:srgbClr val="FFFFFF"/>
                </a:solidFill>
                <a:latin typeface="Roboto"/>
                <a:ea typeface="Roboto"/>
                <a:cs typeface="Roboto"/>
                <a:sym typeface="Roboto"/>
              </a:rPr>
              <a:t> M</a:t>
            </a:r>
            <a:r>
              <a:rPr lang="en-US" sz="3600" b="1" i="0" u="none" strike="noStrike" cap="none" dirty="0">
                <a:solidFill>
                  <a:srgbClr val="FFFFFF"/>
                </a:solidFill>
                <a:latin typeface="Roboto"/>
                <a:ea typeface="Roboto"/>
                <a:cs typeface="Roboto"/>
                <a:sym typeface="Roboto"/>
              </a:rPr>
              <a:t>odeling Techniques</a:t>
            </a:r>
            <a:endParaRPr sz="12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Machine Learning Models </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3" y="1154712"/>
            <a:ext cx="11737975" cy="1723518"/>
          </a:xfrm>
          <a:prstGeom prst="rect">
            <a:avLst/>
          </a:prstGeom>
          <a:noFill/>
          <a:ln>
            <a:noFill/>
          </a:ln>
        </p:spPr>
        <p:txBody>
          <a:bodyPr spcFirstLastPara="1" wrap="square" lIns="91425" tIns="91425" rIns="91425" bIns="91425" anchor="t"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Analytics is one of the biggest advantages of machine learning technology in the financial industry. And the fields of decision-making and credit scoring are getting the most benefits from it.</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Banking institutions and other fintech firms use machine learning algorithms to perform their operations on the ML-based credit scoring system.</a:t>
            </a:r>
          </a:p>
        </p:txBody>
      </p:sp>
      <p:pic>
        <p:nvPicPr>
          <p:cNvPr id="3" name="Google Shape;98;p20">
            <a:extLst>
              <a:ext uri="{FF2B5EF4-FFF2-40B4-BE49-F238E27FC236}">
                <a16:creationId xmlns:a16="http://schemas.microsoft.com/office/drawing/2014/main" id="{823ACBF8-59B9-2EED-1B54-9AFD9EC2804E}"/>
              </a:ext>
            </a:extLst>
          </p:cNvPr>
          <p:cNvPicPr preferRelativeResize="0"/>
          <p:nvPr/>
        </p:nvPicPr>
        <p:blipFill rotWithShape="1">
          <a:blip r:embed="rId3"/>
          <a:srcRect t="10364" b="21052"/>
          <a:stretch/>
        </p:blipFill>
        <p:spPr>
          <a:xfrm>
            <a:off x="2053064" y="3092115"/>
            <a:ext cx="8085873" cy="3521493"/>
          </a:xfrm>
          <a:prstGeom prst="rect">
            <a:avLst/>
          </a:prstGeom>
        </p:spPr>
      </p:pic>
    </p:spTree>
    <p:extLst>
      <p:ext uri="{BB962C8B-B14F-4D97-AF65-F5344CB8AC3E}">
        <p14:creationId xmlns:p14="http://schemas.microsoft.com/office/powerpoint/2010/main" val="3185906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257cc91974_0_191"/>
          <p:cNvSpPr txBox="1"/>
          <p:nvPr/>
        </p:nvSpPr>
        <p:spPr>
          <a:xfrm>
            <a:off x="1212850" y="110400"/>
            <a:ext cx="102258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0001"/>
              </a:buClr>
              <a:buSzPts val="2800"/>
              <a:buFont typeface="Roboto"/>
              <a:buNone/>
            </a:pPr>
            <a:r>
              <a:rPr lang="en-US" sz="2800" b="1" i="0" u="none" strike="noStrike" cap="none">
                <a:solidFill>
                  <a:srgbClr val="FF0001"/>
                </a:solidFill>
                <a:latin typeface="Roboto"/>
                <a:ea typeface="Roboto"/>
                <a:cs typeface="Roboto"/>
                <a:sym typeface="Roboto"/>
              </a:rPr>
              <a:t>Security, Risk Management, and Fraud Detection</a:t>
            </a:r>
            <a:endParaRPr lang="en-US" sz="1400" b="0" i="0" u="none" strike="noStrike" cap="none">
              <a:solidFill>
                <a:srgbClr val="000000"/>
              </a:solidFill>
              <a:latin typeface="Arial"/>
              <a:ea typeface="Arial"/>
              <a:cs typeface="Arial"/>
              <a:sym typeface="Arial"/>
            </a:endParaRPr>
          </a:p>
        </p:txBody>
      </p:sp>
      <p:sp>
        <p:nvSpPr>
          <p:cNvPr id="156" name="Google Shape;156;g1257cc91974_0_191"/>
          <p:cNvSpPr txBox="1"/>
          <p:nvPr/>
        </p:nvSpPr>
        <p:spPr>
          <a:xfrm>
            <a:off x="227012" y="1951688"/>
            <a:ext cx="4601661" cy="2954625"/>
          </a:xfrm>
          <a:prstGeom prst="rect">
            <a:avLst/>
          </a:prstGeom>
          <a:noFill/>
          <a:ln>
            <a:noFill/>
          </a:ln>
        </p:spPr>
        <p:txBody>
          <a:bodyPr spcFirstLastPara="1" wrap="square" lIns="91425" tIns="91425" rIns="91425" bIns="91425" anchor="t" anchorCtr="0">
            <a:spAutoFit/>
          </a:bodyPr>
          <a:lstStyle/>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The three biggest concerns for fintech companies are fraud, security, and safety. </a:t>
            </a:r>
          </a:p>
          <a:p>
            <a:pPr marL="457200" marR="0" lvl="0" indent="-342900" algn="l" rtl="0">
              <a:spcBef>
                <a:spcPts val="0"/>
              </a:spcBef>
              <a:spcAft>
                <a:spcPts val="1200"/>
              </a:spcAft>
              <a:buClr>
                <a:schemeClr val="tx1"/>
              </a:buClr>
              <a:buSzPct val="100000"/>
              <a:buFont typeface="Arial" panose="020B0604020202020204" pitchFamily="34" charset="0"/>
              <a:buChar char="•"/>
            </a:pPr>
            <a:r>
              <a:rPr lang="en-US" sz="2000" b="0" i="0" u="none" strike="noStrike" cap="none">
                <a:solidFill>
                  <a:schemeClr val="tx1"/>
                </a:solidFill>
                <a:latin typeface="Roboto"/>
                <a:ea typeface="Roboto"/>
                <a:cs typeface="Roboto"/>
                <a:sym typeface="Roboto"/>
              </a:rPr>
              <a:t>One should be perfectly aware of when and what to buy, what to sell, and when to hold in the market. The analytics feature in AI and ML makes these tasks a lot easier.</a:t>
            </a:r>
          </a:p>
        </p:txBody>
      </p:sp>
      <p:pic>
        <p:nvPicPr>
          <p:cNvPr id="2" name="Google Shape;105;p21">
            <a:extLst>
              <a:ext uri="{FF2B5EF4-FFF2-40B4-BE49-F238E27FC236}">
                <a16:creationId xmlns:a16="http://schemas.microsoft.com/office/drawing/2014/main" id="{8CAAF3D6-E64B-03E1-8D42-EE3EAD0B56F1}"/>
              </a:ext>
            </a:extLst>
          </p:cNvPr>
          <p:cNvPicPr preferRelativeResize="0"/>
          <p:nvPr/>
        </p:nvPicPr>
        <p:blipFill>
          <a:blip r:embed="rId3"/>
          <a:stretch>
            <a:fillRect/>
          </a:stretch>
        </p:blipFill>
        <p:spPr>
          <a:xfrm>
            <a:off x="5422232" y="975467"/>
            <a:ext cx="6542755" cy="4907066"/>
          </a:xfrm>
          <a:prstGeom prst="rect">
            <a:avLst/>
          </a:prstGeom>
        </p:spPr>
      </p:pic>
    </p:spTree>
    <p:extLst>
      <p:ext uri="{BB962C8B-B14F-4D97-AF65-F5344CB8AC3E}">
        <p14:creationId xmlns:p14="http://schemas.microsoft.com/office/powerpoint/2010/main" val="38171304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ero Theme-1">
  <a:themeElements>
    <a:clrScheme name="VILT">
      <a:dk1>
        <a:srgbClr val="000000"/>
      </a:dk1>
      <a:lt1>
        <a:srgbClr val="FFFFFF"/>
      </a:lt1>
      <a:dk2>
        <a:srgbClr val="A71C20"/>
      </a:dk2>
      <a:lt2>
        <a:srgbClr val="FFF2EB"/>
      </a:lt2>
      <a:accent1>
        <a:srgbClr val="FF0000"/>
      </a:accent1>
      <a:accent2>
        <a:srgbClr val="A71C20"/>
      </a:accent2>
      <a:accent3>
        <a:srgbClr val="57863C"/>
      </a:accent3>
      <a:accent4>
        <a:srgbClr val="FBAF33"/>
      </a:accent4>
      <a:accent5>
        <a:srgbClr val="1077A9"/>
      </a:accent5>
      <a:accent6>
        <a:srgbClr val="0563C1"/>
      </a:accent6>
      <a:hlink>
        <a:srgbClr val="FFC000"/>
      </a:hlink>
      <a:folHlink>
        <a:srgbClr val="2F5496"/>
      </a:folHlink>
    </a:clrScheme>
    <a:fontScheme name="VILT">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91425" rIns="91425" bIns="91425" rtlCol="0" anchor="t" anchorCtr="0">
        <a:spAutoFit/>
      </a:bodyPr>
      <a:lstStyle>
        <a:defPPr marR="0" algn="l" rtl="0">
          <a:lnSpc>
            <a:spcPct val="150000"/>
          </a:lnSpc>
          <a:spcBef>
            <a:spcPts val="0"/>
          </a:spcBef>
          <a:spcAft>
            <a:spcPts val="0"/>
          </a:spcAft>
          <a:buClr>
            <a:srgbClr val="404040"/>
          </a:buClr>
          <a:buSzPts val="1800"/>
          <a:defRPr sz="1800" b="0" i="0" u="none" strike="noStrike" cap="none" dirty="0" smtClean="0">
            <a:solidFill>
              <a:srgbClr val="404040"/>
            </a:solidFill>
            <a:latin typeface="Roboto"/>
            <a:ea typeface="Roboto"/>
            <a:cs typeface="Roboto"/>
            <a:sym typeface="Roboto"/>
          </a:defRPr>
        </a:defPPr>
      </a:lstStyle>
    </a:txDef>
  </a:objectDefaults>
  <a:extraClrSchemeLst/>
  <a:extLst>
    <a:ext uri="{05A4C25C-085E-4340-85A3-A5531E510DB2}">
      <thm15:themeFamily xmlns:thm15="http://schemas.microsoft.com/office/thememl/2012/main" name="Hero Theme-1" id="{9C79F0E0-84CD-4276-816B-CE3373A54518}" vid="{C04C75D3-4C55-433C-895E-61002FDCC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Hero Theme-1</Template>
  <TotalTime>4</TotalTime>
  <Words>4456</Words>
  <Application>Microsoft Office PowerPoint</Application>
  <PresentationFormat>Widescreen</PresentationFormat>
  <Paragraphs>647</Paragraphs>
  <Slides>42</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Roboto</vt:lpstr>
      <vt:lpstr>Arial</vt:lpstr>
      <vt:lpstr>Roboto Medium</vt:lpstr>
      <vt:lpstr>Symbol</vt:lpstr>
      <vt:lpstr>Wingdings</vt:lpstr>
      <vt:lpstr>Hero 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Bhimesh</dc:creator>
  <cp:lastModifiedBy>Maria Peter</cp:lastModifiedBy>
  <cp:revision>5</cp:revision>
  <dcterms:created xsi:type="dcterms:W3CDTF">2023-01-30T04:33:36Z</dcterms:created>
  <dcterms:modified xsi:type="dcterms:W3CDTF">2023-01-31T13:45:56Z</dcterms:modified>
</cp:coreProperties>
</file>